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sldIdLst>
    <p:sldId id="256" r:id="rId4"/>
    <p:sldId id="288" r:id="rId5"/>
    <p:sldId id="289" r:id="rId6"/>
    <p:sldId id="290" r:id="rId7"/>
    <p:sldId id="269" r:id="rId8"/>
    <p:sldId id="286" r:id="rId9"/>
    <p:sldId id="264" r:id="rId10"/>
    <p:sldId id="263" r:id="rId11"/>
    <p:sldId id="270" r:id="rId12"/>
    <p:sldId id="287" r:id="rId13"/>
    <p:sldId id="262" r:id="rId14"/>
    <p:sldId id="277" r:id="rId15"/>
    <p:sldId id="275" r:id="rId16"/>
    <p:sldId id="278" r:id="rId17"/>
    <p:sldId id="279" r:id="rId18"/>
    <p:sldId id="291" r:id="rId19"/>
    <p:sldId id="271" r:id="rId20"/>
    <p:sldId id="272" r:id="rId21"/>
    <p:sldId id="280" r:id="rId22"/>
    <p:sldId id="281" r:id="rId23"/>
    <p:sldId id="283" r:id="rId24"/>
    <p:sldId id="285" r:id="rId25"/>
    <p:sldId id="284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briela de Steffes" initials="Gd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FECFC7-ECFB-4A62-AB52-97212C1A35A5}" v="457" dt="2020-11-06T03:11:51.7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microsoft.com/office/2015/10/relationships/revisionInfo" Target="revisionInfo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AC5BC6-CD54-4CBB-AFA8-B113101DB312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6B58B81D-D253-4C2C-ADCB-2B2C3293C1E7}">
      <dgm:prSet phldrT="[Texto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GT" dirty="0">
              <a:latin typeface="Arial" panose="020B0604020202020204" pitchFamily="34" charset="0"/>
              <a:cs typeface="Arial" panose="020B0604020202020204" pitchFamily="34" charset="0"/>
            </a:rPr>
            <a:t>Consejo de Adquisiciones del Estado –CAE-</a:t>
          </a:r>
        </a:p>
      </dgm:t>
    </dgm:pt>
    <dgm:pt modelId="{DD849396-DCD8-4A84-830C-BF3E81AB5C42}" type="parTrans" cxnId="{AD05F448-C00D-4719-A810-82152710DBD7}">
      <dgm:prSet/>
      <dgm:spPr/>
      <dgm:t>
        <a:bodyPr/>
        <a:lstStyle/>
        <a:p>
          <a:endParaRPr lang="es-GT"/>
        </a:p>
      </dgm:t>
    </dgm:pt>
    <dgm:pt modelId="{885EDFE5-F361-4A9E-B518-45F18FD1D3ED}" type="sibTrans" cxnId="{AD05F448-C00D-4719-A810-82152710DBD7}">
      <dgm:prSet/>
      <dgm:spPr/>
      <dgm:t>
        <a:bodyPr/>
        <a:lstStyle/>
        <a:p>
          <a:endParaRPr lang="es-GT"/>
        </a:p>
      </dgm:t>
    </dgm:pt>
    <dgm:pt modelId="{303E3188-F7E9-4075-80AC-1AE519C7DE45}">
      <dgm:prSet phldrT="[Texto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GT" dirty="0">
              <a:latin typeface="Arial" panose="020B0604020202020204" pitchFamily="34" charset="0"/>
              <a:cs typeface="Arial" panose="020B0604020202020204" pitchFamily="34" charset="0"/>
            </a:rPr>
            <a:t>Superintendente de Adquisiciones del Estado</a:t>
          </a:r>
        </a:p>
      </dgm:t>
    </dgm:pt>
    <dgm:pt modelId="{06308385-3D6A-471D-8ACF-F6FE95680F8C}" type="parTrans" cxnId="{38225B33-68FE-45A8-BD0D-6AB28B6387F2}">
      <dgm:prSet/>
      <dgm:spPr/>
      <dgm:t>
        <a:bodyPr/>
        <a:lstStyle/>
        <a:p>
          <a:endParaRPr lang="es-GT"/>
        </a:p>
      </dgm:t>
    </dgm:pt>
    <dgm:pt modelId="{77C94566-B7C5-4ECD-9D41-38A09CB6F1C5}" type="sibTrans" cxnId="{38225B33-68FE-45A8-BD0D-6AB28B6387F2}">
      <dgm:prSet/>
      <dgm:spPr/>
      <dgm:t>
        <a:bodyPr/>
        <a:lstStyle/>
        <a:p>
          <a:endParaRPr lang="es-GT"/>
        </a:p>
      </dgm:t>
    </dgm:pt>
    <dgm:pt modelId="{4685851B-B52E-4FC0-BE27-7F335A49F1F6}">
      <dgm:prSet phldrT="[Texto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GT" dirty="0">
              <a:latin typeface="Arial" panose="020B0604020202020204" pitchFamily="34" charset="0"/>
              <a:cs typeface="Arial" panose="020B0604020202020204" pitchFamily="34" charset="0"/>
            </a:rPr>
            <a:t>Intendentes</a:t>
          </a:r>
        </a:p>
      </dgm:t>
    </dgm:pt>
    <dgm:pt modelId="{948125D7-659F-4E8A-87C7-835AB2C1A2C3}" type="parTrans" cxnId="{D98C8227-7109-4806-9B16-44704BA2D4B5}">
      <dgm:prSet/>
      <dgm:spPr/>
      <dgm:t>
        <a:bodyPr/>
        <a:lstStyle/>
        <a:p>
          <a:endParaRPr lang="es-GT"/>
        </a:p>
      </dgm:t>
    </dgm:pt>
    <dgm:pt modelId="{85FDEF46-DF80-4899-ABB0-FBDB0EB446F9}" type="sibTrans" cxnId="{D98C8227-7109-4806-9B16-44704BA2D4B5}">
      <dgm:prSet/>
      <dgm:spPr/>
      <dgm:t>
        <a:bodyPr/>
        <a:lstStyle/>
        <a:p>
          <a:endParaRPr lang="es-GT"/>
        </a:p>
      </dgm:t>
    </dgm:pt>
    <dgm:pt modelId="{75E7C68E-7E2D-431F-8281-3667767CAB2F}">
      <dgm:prSet phldrT="[Texto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GT" dirty="0">
              <a:latin typeface="Arial" panose="020B0604020202020204" pitchFamily="34" charset="0"/>
              <a:cs typeface="Arial" panose="020B0604020202020204" pitchFamily="34" charset="0"/>
            </a:rPr>
            <a:t>Tribunal de Adquisiciones Públicas</a:t>
          </a:r>
        </a:p>
      </dgm:t>
    </dgm:pt>
    <dgm:pt modelId="{806107DB-F383-4365-9686-4330D8563ABF}" type="parTrans" cxnId="{E526B92B-61B3-45E9-AD8E-6C6DD0FF98D3}">
      <dgm:prSet/>
      <dgm:spPr/>
      <dgm:t>
        <a:bodyPr/>
        <a:lstStyle/>
        <a:p>
          <a:endParaRPr lang="es-ES"/>
        </a:p>
      </dgm:t>
    </dgm:pt>
    <dgm:pt modelId="{91186EC6-BA7C-4A39-8C3B-E4D90D67DB64}" type="sibTrans" cxnId="{E526B92B-61B3-45E9-AD8E-6C6DD0FF98D3}">
      <dgm:prSet/>
      <dgm:spPr/>
      <dgm:t>
        <a:bodyPr/>
        <a:lstStyle/>
        <a:p>
          <a:endParaRPr lang="es-ES"/>
        </a:p>
      </dgm:t>
    </dgm:pt>
    <dgm:pt modelId="{3CA1457C-11C7-4FDD-A259-8B109DBDA511}" type="pres">
      <dgm:prSet presAssocID="{3EAC5BC6-CD54-4CBB-AFA8-B113101DB312}" presName="compositeShape" presStyleCnt="0">
        <dgm:presLayoutVars>
          <dgm:dir/>
          <dgm:resizeHandles/>
        </dgm:presLayoutVars>
      </dgm:prSet>
      <dgm:spPr/>
    </dgm:pt>
    <dgm:pt modelId="{D311653B-2D57-4EF1-B145-84A235CD1298}" type="pres">
      <dgm:prSet presAssocID="{3EAC5BC6-CD54-4CBB-AFA8-B113101DB312}" presName="pyramid" presStyleLbl="node1" presStyleIdx="0" presStyleCnt="1" custScaleX="164829" custLinFactNeighborX="-41758"/>
      <dgm:spPr/>
    </dgm:pt>
    <dgm:pt modelId="{A281633F-31E3-484E-80C3-9C1DAF96721B}" type="pres">
      <dgm:prSet presAssocID="{3EAC5BC6-CD54-4CBB-AFA8-B113101DB312}" presName="theList" presStyleCnt="0"/>
      <dgm:spPr/>
    </dgm:pt>
    <dgm:pt modelId="{C82D8894-EECF-4D34-B4F2-2E98966D2A4D}" type="pres">
      <dgm:prSet presAssocID="{6B58B81D-D253-4C2C-ADCB-2B2C3293C1E7}" presName="aNode" presStyleLbl="fgAcc1" presStyleIdx="0" presStyleCnt="4" custLinFactNeighborX="-70169" custLinFactNeighborY="-77726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946838A0-7339-41BF-A050-5AA0F1D1F55B}" type="pres">
      <dgm:prSet presAssocID="{6B58B81D-D253-4C2C-ADCB-2B2C3293C1E7}" presName="aSpace" presStyleCnt="0"/>
      <dgm:spPr/>
    </dgm:pt>
    <dgm:pt modelId="{CB2B3DC3-5680-4601-B9AF-CAFCFBADFCE0}" type="pres">
      <dgm:prSet presAssocID="{303E3188-F7E9-4075-80AC-1AE519C7DE45}" presName="aNode" presStyleLbl="fgAcc1" presStyleIdx="1" presStyleCnt="4" custLinFactNeighborX="-72116" custLinFactNeighborY="-8905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34158D80-7903-47C5-9EDD-16E12492787D}" type="pres">
      <dgm:prSet presAssocID="{303E3188-F7E9-4075-80AC-1AE519C7DE45}" presName="aSpace" presStyleCnt="0"/>
      <dgm:spPr/>
    </dgm:pt>
    <dgm:pt modelId="{C26C47A2-88BF-4D1C-AA7A-C50CA9334FDE}" type="pres">
      <dgm:prSet presAssocID="{4685851B-B52E-4FC0-BE27-7F335A49F1F6}" presName="aNode" presStyleLbl="fgAcc1" presStyleIdx="2" presStyleCnt="4" custLinFactY="6767" custLinFactNeighborX="-71249" custLinFactNeighborY="100000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796C3E6B-1D6D-482E-8075-EBE2D5D97D54}" type="pres">
      <dgm:prSet presAssocID="{4685851B-B52E-4FC0-BE27-7F335A49F1F6}" presName="aSpace" presStyleCnt="0"/>
      <dgm:spPr/>
    </dgm:pt>
    <dgm:pt modelId="{9DB22862-FF5D-47F6-B0C7-E830002988A9}" type="pres">
      <dgm:prSet presAssocID="{75E7C68E-7E2D-431F-8281-3667767CAB2F}" presName="aNode" presStyleLbl="fgAcc1" presStyleIdx="3" presStyleCnt="4" custScaleX="103232" custLinFactY="36523" custLinFactNeighborX="-71695" custLinFactNeighborY="100000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7BD8A86F-606E-4112-B57E-97A8A00D2627}" type="pres">
      <dgm:prSet presAssocID="{75E7C68E-7E2D-431F-8281-3667767CAB2F}" presName="aSpace" presStyleCnt="0"/>
      <dgm:spPr/>
    </dgm:pt>
  </dgm:ptLst>
  <dgm:cxnLst>
    <dgm:cxn modelId="{38225B33-68FE-45A8-BD0D-6AB28B6387F2}" srcId="{3EAC5BC6-CD54-4CBB-AFA8-B113101DB312}" destId="{303E3188-F7E9-4075-80AC-1AE519C7DE45}" srcOrd="1" destOrd="0" parTransId="{06308385-3D6A-471D-8ACF-F6FE95680F8C}" sibTransId="{77C94566-B7C5-4ECD-9D41-38A09CB6F1C5}"/>
    <dgm:cxn modelId="{AD05F448-C00D-4719-A810-82152710DBD7}" srcId="{3EAC5BC6-CD54-4CBB-AFA8-B113101DB312}" destId="{6B58B81D-D253-4C2C-ADCB-2B2C3293C1E7}" srcOrd="0" destOrd="0" parTransId="{DD849396-DCD8-4A84-830C-BF3E81AB5C42}" sibTransId="{885EDFE5-F361-4A9E-B518-45F18FD1D3ED}"/>
    <dgm:cxn modelId="{BFAC4709-0172-4575-9B6C-71D20925947B}" type="presOf" srcId="{6B58B81D-D253-4C2C-ADCB-2B2C3293C1E7}" destId="{C82D8894-EECF-4D34-B4F2-2E98966D2A4D}" srcOrd="0" destOrd="0" presId="urn:microsoft.com/office/officeart/2005/8/layout/pyramid2"/>
    <dgm:cxn modelId="{46F17528-65E3-4A25-BC61-AF3BD7CD4602}" type="presOf" srcId="{75E7C68E-7E2D-431F-8281-3667767CAB2F}" destId="{9DB22862-FF5D-47F6-B0C7-E830002988A9}" srcOrd="0" destOrd="0" presId="urn:microsoft.com/office/officeart/2005/8/layout/pyramid2"/>
    <dgm:cxn modelId="{E526B92B-61B3-45E9-AD8E-6C6DD0FF98D3}" srcId="{3EAC5BC6-CD54-4CBB-AFA8-B113101DB312}" destId="{75E7C68E-7E2D-431F-8281-3667767CAB2F}" srcOrd="3" destOrd="0" parTransId="{806107DB-F383-4365-9686-4330D8563ABF}" sibTransId="{91186EC6-BA7C-4A39-8C3B-E4D90D67DB64}"/>
    <dgm:cxn modelId="{D98C8227-7109-4806-9B16-44704BA2D4B5}" srcId="{3EAC5BC6-CD54-4CBB-AFA8-B113101DB312}" destId="{4685851B-B52E-4FC0-BE27-7F335A49F1F6}" srcOrd="2" destOrd="0" parTransId="{948125D7-659F-4E8A-87C7-835AB2C1A2C3}" sibTransId="{85FDEF46-DF80-4899-ABB0-FBDB0EB446F9}"/>
    <dgm:cxn modelId="{A8B743B5-B603-4648-AE6B-61290EDC681B}" type="presOf" srcId="{3EAC5BC6-CD54-4CBB-AFA8-B113101DB312}" destId="{3CA1457C-11C7-4FDD-A259-8B109DBDA511}" srcOrd="0" destOrd="0" presId="urn:microsoft.com/office/officeart/2005/8/layout/pyramid2"/>
    <dgm:cxn modelId="{0D944B35-36F5-49B5-8DA4-5A779A78983E}" type="presOf" srcId="{4685851B-B52E-4FC0-BE27-7F335A49F1F6}" destId="{C26C47A2-88BF-4D1C-AA7A-C50CA9334FDE}" srcOrd="0" destOrd="0" presId="urn:microsoft.com/office/officeart/2005/8/layout/pyramid2"/>
    <dgm:cxn modelId="{D1E7629F-01DC-4117-A89C-3688507019E1}" type="presOf" srcId="{303E3188-F7E9-4075-80AC-1AE519C7DE45}" destId="{CB2B3DC3-5680-4601-B9AF-CAFCFBADFCE0}" srcOrd="0" destOrd="0" presId="urn:microsoft.com/office/officeart/2005/8/layout/pyramid2"/>
    <dgm:cxn modelId="{17DCDD9C-C02B-4321-9C15-D88304584EE5}" type="presParOf" srcId="{3CA1457C-11C7-4FDD-A259-8B109DBDA511}" destId="{D311653B-2D57-4EF1-B145-84A235CD1298}" srcOrd="0" destOrd="0" presId="urn:microsoft.com/office/officeart/2005/8/layout/pyramid2"/>
    <dgm:cxn modelId="{B97EBFD1-8694-4799-82C4-F899750D8B9D}" type="presParOf" srcId="{3CA1457C-11C7-4FDD-A259-8B109DBDA511}" destId="{A281633F-31E3-484E-80C3-9C1DAF96721B}" srcOrd="1" destOrd="0" presId="urn:microsoft.com/office/officeart/2005/8/layout/pyramid2"/>
    <dgm:cxn modelId="{4924523D-0E25-4ED9-81F4-2FE274A127D9}" type="presParOf" srcId="{A281633F-31E3-484E-80C3-9C1DAF96721B}" destId="{C82D8894-EECF-4D34-B4F2-2E98966D2A4D}" srcOrd="0" destOrd="0" presId="urn:microsoft.com/office/officeart/2005/8/layout/pyramid2"/>
    <dgm:cxn modelId="{4641704B-2899-45BD-B7A5-54E05078AEEC}" type="presParOf" srcId="{A281633F-31E3-484E-80C3-9C1DAF96721B}" destId="{946838A0-7339-41BF-A050-5AA0F1D1F55B}" srcOrd="1" destOrd="0" presId="urn:microsoft.com/office/officeart/2005/8/layout/pyramid2"/>
    <dgm:cxn modelId="{76D4F079-E02A-4966-B1A2-F7CDE596E5BA}" type="presParOf" srcId="{A281633F-31E3-484E-80C3-9C1DAF96721B}" destId="{CB2B3DC3-5680-4601-B9AF-CAFCFBADFCE0}" srcOrd="2" destOrd="0" presId="urn:microsoft.com/office/officeart/2005/8/layout/pyramid2"/>
    <dgm:cxn modelId="{B46A512F-22F9-4879-B3CA-1E217E11F7D9}" type="presParOf" srcId="{A281633F-31E3-484E-80C3-9C1DAF96721B}" destId="{34158D80-7903-47C5-9EDD-16E12492787D}" srcOrd="3" destOrd="0" presId="urn:microsoft.com/office/officeart/2005/8/layout/pyramid2"/>
    <dgm:cxn modelId="{361177B1-1D0A-4AC6-A5E6-4F0BAFB2EC33}" type="presParOf" srcId="{A281633F-31E3-484E-80C3-9C1DAF96721B}" destId="{C26C47A2-88BF-4D1C-AA7A-C50CA9334FDE}" srcOrd="4" destOrd="0" presId="urn:microsoft.com/office/officeart/2005/8/layout/pyramid2"/>
    <dgm:cxn modelId="{E8C04690-94AE-4160-BF52-47C3C90C738A}" type="presParOf" srcId="{A281633F-31E3-484E-80C3-9C1DAF96721B}" destId="{796C3E6B-1D6D-482E-8075-EBE2D5D97D54}" srcOrd="5" destOrd="0" presId="urn:microsoft.com/office/officeart/2005/8/layout/pyramid2"/>
    <dgm:cxn modelId="{4CAA31B1-378F-4815-BE68-0BE4143321DB}" type="presParOf" srcId="{A281633F-31E3-484E-80C3-9C1DAF96721B}" destId="{9DB22862-FF5D-47F6-B0C7-E830002988A9}" srcOrd="6" destOrd="0" presId="urn:microsoft.com/office/officeart/2005/8/layout/pyramid2"/>
    <dgm:cxn modelId="{582204EC-F801-4A2C-AA77-9F475909474F}" type="presParOf" srcId="{A281633F-31E3-484E-80C3-9C1DAF96721B}" destId="{7BD8A86F-606E-4112-B57E-97A8A00D2627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9775EF-EE8B-46D8-BAA9-F94CCDA6FD5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769D8E4-EA05-4526-967B-86EDAAFF1336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GT" dirty="0">
              <a:latin typeface="Arial" panose="020B0604020202020204" pitchFamily="34" charset="0"/>
              <a:cs typeface="Arial" panose="020B0604020202020204" pitchFamily="34" charset="0"/>
            </a:rPr>
            <a:t>Registro General de Proveedores del Estado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C012C2-8105-4E26-B9C3-068A0E7FE0D7}" type="parTrans" cxnId="{2E5222FE-2FE3-4D2F-9F92-00E566AD20EB}">
      <dgm:prSet/>
      <dgm:spPr/>
      <dgm:t>
        <a:bodyPr/>
        <a:lstStyle/>
        <a:p>
          <a:endParaRPr lang="es-ES"/>
        </a:p>
      </dgm:t>
    </dgm:pt>
    <dgm:pt modelId="{8D5CF5C5-E4F7-47A2-985F-77CFB4F54601}" type="sibTrans" cxnId="{2E5222FE-2FE3-4D2F-9F92-00E566AD20EB}">
      <dgm:prSet/>
      <dgm:spPr/>
      <dgm:t>
        <a:bodyPr/>
        <a:lstStyle/>
        <a:p>
          <a:endParaRPr lang="es-ES"/>
        </a:p>
      </dgm:t>
    </dgm:pt>
    <dgm:pt modelId="{550FE527-B2AB-4A55-8207-52667A5EB7E8}">
      <dgm:prSet/>
      <dgm:spPr/>
      <dgm:t>
        <a:bodyPr/>
        <a:lstStyle/>
        <a:p>
          <a:pPr rtl="0"/>
          <a:r>
            <a:rPr lang="es-MX" dirty="0">
              <a:latin typeface="Arial" panose="020B0604020202020204" pitchFamily="34" charset="0"/>
              <a:cs typeface="Arial" panose="020B0604020202020204" pitchFamily="34" charset="0"/>
            </a:rPr>
            <a:t>Sistema </a:t>
          </a:r>
          <a:r>
            <a:rPr lang="es-MX" dirty="0" err="1">
              <a:latin typeface="Arial" panose="020B0604020202020204" pitchFamily="34" charset="0"/>
              <a:cs typeface="Arial" panose="020B0604020202020204" pitchFamily="34" charset="0"/>
            </a:rPr>
            <a:t>Guatecompras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10E06F-C3A6-47BE-8839-9798B7891D21}" type="parTrans" cxnId="{F0F5735B-D6DA-44C3-AC82-B9E5436A9957}">
      <dgm:prSet/>
      <dgm:spPr/>
      <dgm:t>
        <a:bodyPr/>
        <a:lstStyle/>
        <a:p>
          <a:endParaRPr lang="es-ES"/>
        </a:p>
      </dgm:t>
    </dgm:pt>
    <dgm:pt modelId="{9442A0DA-E3A0-4A1B-A62F-54157137D031}" type="sibTrans" cxnId="{F0F5735B-D6DA-44C3-AC82-B9E5436A9957}">
      <dgm:prSet/>
      <dgm:spPr/>
      <dgm:t>
        <a:bodyPr/>
        <a:lstStyle/>
        <a:p>
          <a:endParaRPr lang="es-ES"/>
        </a:p>
      </dgm:t>
    </dgm:pt>
    <dgm:pt modelId="{3AB2EEB4-0C0B-4B5B-A2FF-A90CC46B8AAE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dirty="0">
              <a:latin typeface="Arial" panose="020B0604020202020204" pitchFamily="34" charset="0"/>
              <a:cs typeface="Arial" panose="020B0604020202020204" pitchFamily="34" charset="0"/>
            </a:rPr>
            <a:t>Sistemas financieros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537E51-A831-407B-A30E-F13A3EB6A1F4}" type="parTrans" cxnId="{51986252-C188-4797-9C22-2347BDA25B51}">
      <dgm:prSet/>
      <dgm:spPr/>
      <dgm:t>
        <a:bodyPr/>
        <a:lstStyle/>
        <a:p>
          <a:endParaRPr lang="es-ES"/>
        </a:p>
      </dgm:t>
    </dgm:pt>
    <dgm:pt modelId="{0EA27280-443E-4879-A351-6BCB45035CEC}" type="sibTrans" cxnId="{51986252-C188-4797-9C22-2347BDA25B51}">
      <dgm:prSet/>
      <dgm:spPr/>
      <dgm:t>
        <a:bodyPr/>
        <a:lstStyle/>
        <a:p>
          <a:endParaRPr lang="es-ES"/>
        </a:p>
      </dgm:t>
    </dgm:pt>
    <dgm:pt modelId="{7CFA3C74-259F-4E9A-9125-560241B3E4A9}" type="pres">
      <dgm:prSet presAssocID="{559775EF-EE8B-46D8-BAA9-F94CCDA6FD5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GT"/>
        </a:p>
      </dgm:t>
    </dgm:pt>
    <dgm:pt modelId="{2F119281-5608-4935-B2B0-98AA5B740E47}" type="pres">
      <dgm:prSet presAssocID="{8769D8E4-EA05-4526-967B-86EDAAFF133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A77236AB-5CE9-4BCB-9860-E6B2F1657F54}" type="pres">
      <dgm:prSet presAssocID="{8D5CF5C5-E4F7-47A2-985F-77CFB4F54601}" presName="sibTrans" presStyleLbl="sibTrans2D1" presStyleIdx="0" presStyleCnt="2"/>
      <dgm:spPr/>
      <dgm:t>
        <a:bodyPr/>
        <a:lstStyle/>
        <a:p>
          <a:endParaRPr lang="es-GT"/>
        </a:p>
      </dgm:t>
    </dgm:pt>
    <dgm:pt modelId="{2EE05F17-D2A4-4FF1-8CF1-6EC07F551DBD}" type="pres">
      <dgm:prSet presAssocID="{8D5CF5C5-E4F7-47A2-985F-77CFB4F54601}" presName="connectorText" presStyleLbl="sibTrans2D1" presStyleIdx="0" presStyleCnt="2"/>
      <dgm:spPr/>
      <dgm:t>
        <a:bodyPr/>
        <a:lstStyle/>
        <a:p>
          <a:endParaRPr lang="es-GT"/>
        </a:p>
      </dgm:t>
    </dgm:pt>
    <dgm:pt modelId="{08757865-1C8A-4658-8B42-BDFF012BFDF9}" type="pres">
      <dgm:prSet presAssocID="{550FE527-B2AB-4A55-8207-52667A5EB7E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B02EA641-C519-4B1C-AA4A-131BCD6F20B7}" type="pres">
      <dgm:prSet presAssocID="{9442A0DA-E3A0-4A1B-A62F-54157137D031}" presName="sibTrans" presStyleLbl="sibTrans2D1" presStyleIdx="1" presStyleCnt="2"/>
      <dgm:spPr/>
      <dgm:t>
        <a:bodyPr/>
        <a:lstStyle/>
        <a:p>
          <a:endParaRPr lang="es-GT"/>
        </a:p>
      </dgm:t>
    </dgm:pt>
    <dgm:pt modelId="{331410D3-F1E2-406E-933C-100439C8A285}" type="pres">
      <dgm:prSet presAssocID="{9442A0DA-E3A0-4A1B-A62F-54157137D031}" presName="connectorText" presStyleLbl="sibTrans2D1" presStyleIdx="1" presStyleCnt="2"/>
      <dgm:spPr/>
      <dgm:t>
        <a:bodyPr/>
        <a:lstStyle/>
        <a:p>
          <a:endParaRPr lang="es-GT"/>
        </a:p>
      </dgm:t>
    </dgm:pt>
    <dgm:pt modelId="{CCBFA21E-1027-42F5-8D10-EF3172F62359}" type="pres">
      <dgm:prSet presAssocID="{3AB2EEB4-0C0B-4B5B-A2FF-A90CC46B8AA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</dgm:ptLst>
  <dgm:cxnLst>
    <dgm:cxn modelId="{F0F5735B-D6DA-44C3-AC82-B9E5436A9957}" srcId="{559775EF-EE8B-46D8-BAA9-F94CCDA6FD5C}" destId="{550FE527-B2AB-4A55-8207-52667A5EB7E8}" srcOrd="1" destOrd="0" parTransId="{3C10E06F-C3A6-47BE-8839-9798B7891D21}" sibTransId="{9442A0DA-E3A0-4A1B-A62F-54157137D031}"/>
    <dgm:cxn modelId="{5A8C82FD-EA6E-450E-9160-310996C9CFC5}" type="presOf" srcId="{9442A0DA-E3A0-4A1B-A62F-54157137D031}" destId="{331410D3-F1E2-406E-933C-100439C8A285}" srcOrd="1" destOrd="0" presId="urn:microsoft.com/office/officeart/2005/8/layout/process1"/>
    <dgm:cxn modelId="{2BF4C439-D582-4787-BACB-203929A057B2}" type="presOf" srcId="{3AB2EEB4-0C0B-4B5B-A2FF-A90CC46B8AAE}" destId="{CCBFA21E-1027-42F5-8D10-EF3172F62359}" srcOrd="0" destOrd="0" presId="urn:microsoft.com/office/officeart/2005/8/layout/process1"/>
    <dgm:cxn modelId="{35560D19-6EC1-4FEF-A3C3-EDF929801099}" type="presOf" srcId="{8D5CF5C5-E4F7-47A2-985F-77CFB4F54601}" destId="{2EE05F17-D2A4-4FF1-8CF1-6EC07F551DBD}" srcOrd="1" destOrd="0" presId="urn:microsoft.com/office/officeart/2005/8/layout/process1"/>
    <dgm:cxn modelId="{2E5222FE-2FE3-4D2F-9F92-00E566AD20EB}" srcId="{559775EF-EE8B-46D8-BAA9-F94CCDA6FD5C}" destId="{8769D8E4-EA05-4526-967B-86EDAAFF1336}" srcOrd="0" destOrd="0" parTransId="{3EC012C2-8105-4E26-B9C3-068A0E7FE0D7}" sibTransId="{8D5CF5C5-E4F7-47A2-985F-77CFB4F54601}"/>
    <dgm:cxn modelId="{4936D337-6212-4116-AB06-40EF3BB5ED0E}" type="presOf" srcId="{550FE527-B2AB-4A55-8207-52667A5EB7E8}" destId="{08757865-1C8A-4658-8B42-BDFF012BFDF9}" srcOrd="0" destOrd="0" presId="urn:microsoft.com/office/officeart/2005/8/layout/process1"/>
    <dgm:cxn modelId="{3ABF6E33-DA1A-447A-BFE8-F85D47853275}" type="presOf" srcId="{9442A0DA-E3A0-4A1B-A62F-54157137D031}" destId="{B02EA641-C519-4B1C-AA4A-131BCD6F20B7}" srcOrd="0" destOrd="0" presId="urn:microsoft.com/office/officeart/2005/8/layout/process1"/>
    <dgm:cxn modelId="{2A5F3E4B-A679-45F0-B6B4-57A7227B1AF6}" type="presOf" srcId="{8D5CF5C5-E4F7-47A2-985F-77CFB4F54601}" destId="{A77236AB-5CE9-4BCB-9860-E6B2F1657F54}" srcOrd="0" destOrd="0" presId="urn:microsoft.com/office/officeart/2005/8/layout/process1"/>
    <dgm:cxn modelId="{51986252-C188-4797-9C22-2347BDA25B51}" srcId="{559775EF-EE8B-46D8-BAA9-F94CCDA6FD5C}" destId="{3AB2EEB4-0C0B-4B5B-A2FF-A90CC46B8AAE}" srcOrd="2" destOrd="0" parTransId="{9B537E51-A831-407B-A30E-F13A3EB6A1F4}" sibTransId="{0EA27280-443E-4879-A351-6BCB45035CEC}"/>
    <dgm:cxn modelId="{0948B0E8-42DB-4DB9-81D7-57B64F715D6F}" type="presOf" srcId="{559775EF-EE8B-46D8-BAA9-F94CCDA6FD5C}" destId="{7CFA3C74-259F-4E9A-9125-560241B3E4A9}" srcOrd="0" destOrd="0" presId="urn:microsoft.com/office/officeart/2005/8/layout/process1"/>
    <dgm:cxn modelId="{4B7793E7-E15B-4322-81E9-81391290B4BB}" type="presOf" srcId="{8769D8E4-EA05-4526-967B-86EDAAFF1336}" destId="{2F119281-5608-4935-B2B0-98AA5B740E47}" srcOrd="0" destOrd="0" presId="urn:microsoft.com/office/officeart/2005/8/layout/process1"/>
    <dgm:cxn modelId="{FD3DCE58-7F42-47DF-8489-7E50403C6F02}" type="presParOf" srcId="{7CFA3C74-259F-4E9A-9125-560241B3E4A9}" destId="{2F119281-5608-4935-B2B0-98AA5B740E47}" srcOrd="0" destOrd="0" presId="urn:microsoft.com/office/officeart/2005/8/layout/process1"/>
    <dgm:cxn modelId="{8332386D-138B-4656-8FFE-579043B7BA6E}" type="presParOf" srcId="{7CFA3C74-259F-4E9A-9125-560241B3E4A9}" destId="{A77236AB-5CE9-4BCB-9860-E6B2F1657F54}" srcOrd="1" destOrd="0" presId="urn:microsoft.com/office/officeart/2005/8/layout/process1"/>
    <dgm:cxn modelId="{C33D6EB1-8019-4E9F-9498-22DE796C0120}" type="presParOf" srcId="{A77236AB-5CE9-4BCB-9860-E6B2F1657F54}" destId="{2EE05F17-D2A4-4FF1-8CF1-6EC07F551DBD}" srcOrd="0" destOrd="0" presId="urn:microsoft.com/office/officeart/2005/8/layout/process1"/>
    <dgm:cxn modelId="{01D8F64C-343B-442C-9A42-08B91795AF7D}" type="presParOf" srcId="{7CFA3C74-259F-4E9A-9125-560241B3E4A9}" destId="{08757865-1C8A-4658-8B42-BDFF012BFDF9}" srcOrd="2" destOrd="0" presId="urn:microsoft.com/office/officeart/2005/8/layout/process1"/>
    <dgm:cxn modelId="{CE0924D9-4CE8-48F7-AEB4-0F9C45D1855C}" type="presParOf" srcId="{7CFA3C74-259F-4E9A-9125-560241B3E4A9}" destId="{B02EA641-C519-4B1C-AA4A-131BCD6F20B7}" srcOrd="3" destOrd="0" presId="urn:microsoft.com/office/officeart/2005/8/layout/process1"/>
    <dgm:cxn modelId="{28B1716E-EBE7-4E3D-BE96-DF419B292EBB}" type="presParOf" srcId="{B02EA641-C519-4B1C-AA4A-131BCD6F20B7}" destId="{331410D3-F1E2-406E-933C-100439C8A285}" srcOrd="0" destOrd="0" presId="urn:microsoft.com/office/officeart/2005/8/layout/process1"/>
    <dgm:cxn modelId="{F14E4320-4CD2-4746-B93A-D19008A22A6D}" type="presParOf" srcId="{7CFA3C74-259F-4E9A-9125-560241B3E4A9}" destId="{CCBFA21E-1027-42F5-8D10-EF3172F62359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F3A1E4-2901-458D-9E22-CC3E5CC9678F}" type="doc">
      <dgm:prSet loTypeId="urn:microsoft.com/office/officeart/2005/8/layout/defaul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B5122073-C015-47CB-9B45-2EEB7EE7A8F7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s-GT" sz="2400" dirty="0" smtClean="0">
              <a:latin typeface="Arial" panose="020B0604020202020204" pitchFamily="34" charset="0"/>
              <a:cs typeface="Arial" panose="020B0604020202020204" pitchFamily="34" charset="0"/>
            </a:rPr>
            <a:t>Baja Cuantía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20094F-4CB3-4649-8DD2-56D553E83ADA}" type="parTrans" cxnId="{78A3094B-0362-4DAD-8CF1-941D86502038}">
      <dgm:prSet/>
      <dgm:spPr/>
      <dgm:t>
        <a:bodyPr/>
        <a:lstStyle/>
        <a:p>
          <a:endParaRPr lang="en-US"/>
        </a:p>
      </dgm:t>
    </dgm:pt>
    <dgm:pt modelId="{CF37D972-8357-4A31-B72A-5F11D376DE8E}" type="sibTrans" cxnId="{78A3094B-0362-4DAD-8CF1-941D86502038}">
      <dgm:prSet/>
      <dgm:spPr/>
      <dgm:t>
        <a:bodyPr/>
        <a:lstStyle/>
        <a:p>
          <a:endParaRPr lang="en-US"/>
        </a:p>
      </dgm:t>
    </dgm:pt>
    <dgm:pt modelId="{295134ED-0B11-450E-A9B6-4A626AC96A2D}">
      <dgm:prSet phldrT="[Texto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GT" sz="2400" dirty="0" smtClean="0">
              <a:latin typeface="Arial" panose="020B0604020202020204" pitchFamily="34" charset="0"/>
              <a:cs typeface="Arial" panose="020B0604020202020204" pitchFamily="34" charset="0"/>
            </a:rPr>
            <a:t>Comparación de Precios </a:t>
          </a:r>
        </a:p>
        <a:p>
          <a:r>
            <a:rPr lang="es-GT" sz="2400" dirty="0" smtClean="0">
              <a:latin typeface="Arial" panose="020B0604020202020204" pitchFamily="34" charset="0"/>
              <a:cs typeface="Arial" panose="020B0604020202020204" pitchFamily="34" charset="0"/>
            </a:rPr>
            <a:t>(solicitud de cotización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704F40-6AC0-4173-BA4E-0E3F743F699F}" type="parTrans" cxnId="{21385EE7-1DD4-41E3-884A-AC06D17BB503}">
      <dgm:prSet/>
      <dgm:spPr/>
      <dgm:t>
        <a:bodyPr/>
        <a:lstStyle/>
        <a:p>
          <a:endParaRPr lang="en-US"/>
        </a:p>
      </dgm:t>
    </dgm:pt>
    <dgm:pt modelId="{F6A3F6B1-11A5-483B-BFAF-7D8E58F2FC3E}" type="sibTrans" cxnId="{21385EE7-1DD4-41E3-884A-AC06D17BB503}">
      <dgm:prSet/>
      <dgm:spPr/>
      <dgm:t>
        <a:bodyPr/>
        <a:lstStyle/>
        <a:p>
          <a:endParaRPr lang="en-US"/>
        </a:p>
      </dgm:t>
    </dgm:pt>
    <dgm:pt modelId="{379EE591-E9BB-4D25-9E50-2D47FE7587A7}">
      <dgm:prSet phldrT="[Tex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GT" sz="2400" dirty="0" smtClean="0">
              <a:latin typeface="Arial" panose="020B0604020202020204" pitchFamily="34" charset="0"/>
              <a:cs typeface="Arial" panose="020B0604020202020204" pitchFamily="34" charset="0"/>
            </a:rPr>
            <a:t>Subasta electrónica inversa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F09AE1-075D-4820-871E-60A921035DE5}" type="parTrans" cxnId="{FD6455FF-109D-4912-9380-0D14477E8FC4}">
      <dgm:prSet/>
      <dgm:spPr/>
      <dgm:t>
        <a:bodyPr/>
        <a:lstStyle/>
        <a:p>
          <a:endParaRPr lang="en-US"/>
        </a:p>
      </dgm:t>
    </dgm:pt>
    <dgm:pt modelId="{89667B9B-7BD3-4959-A5CB-6DFE5E9A9A3A}" type="sibTrans" cxnId="{FD6455FF-109D-4912-9380-0D14477E8FC4}">
      <dgm:prSet/>
      <dgm:spPr/>
      <dgm:t>
        <a:bodyPr/>
        <a:lstStyle/>
        <a:p>
          <a:endParaRPr lang="en-US"/>
        </a:p>
      </dgm:t>
    </dgm:pt>
    <dgm:pt modelId="{4F97B22F-5CC4-4BC3-A373-571AF59FD7C2}">
      <dgm:prSet phldrT="[Tex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GT" sz="2400" dirty="0" smtClean="0">
              <a:latin typeface="Arial" panose="020B0604020202020204" pitchFamily="34" charset="0"/>
              <a:cs typeface="Arial" panose="020B0604020202020204" pitchFamily="34" charset="0"/>
            </a:rPr>
            <a:t>Convenio Marco y Catálogo Electrónico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847603-BE96-4894-8448-ADCB76DCDD0B}" type="parTrans" cxnId="{9D0497A4-05E1-4C86-9BBB-3D3AAA9BD3D5}">
      <dgm:prSet/>
      <dgm:spPr/>
      <dgm:t>
        <a:bodyPr/>
        <a:lstStyle/>
        <a:p>
          <a:endParaRPr lang="en-US"/>
        </a:p>
      </dgm:t>
    </dgm:pt>
    <dgm:pt modelId="{2D5B8946-D1DF-4E23-8F3E-25EC14C89D8D}" type="sibTrans" cxnId="{9D0497A4-05E1-4C86-9BBB-3D3AAA9BD3D5}">
      <dgm:prSet/>
      <dgm:spPr/>
      <dgm:t>
        <a:bodyPr/>
        <a:lstStyle/>
        <a:p>
          <a:endParaRPr lang="en-US"/>
        </a:p>
      </dgm:t>
    </dgm:pt>
    <dgm:pt modelId="{08344286-F543-40BD-9DC1-571B687D1466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GT" sz="2400" dirty="0" smtClean="0">
              <a:latin typeface="Arial" panose="020B0604020202020204" pitchFamily="34" charset="0"/>
              <a:cs typeface="Arial" panose="020B0604020202020204" pitchFamily="34" charset="0"/>
            </a:rPr>
            <a:t>Adquisición directa (sin competencia)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4C57C4-16C0-49FA-97A8-BC60FE0351F6}" type="parTrans" cxnId="{A76B4B85-A191-400F-9B95-88EA9D22DAAB}">
      <dgm:prSet/>
      <dgm:spPr/>
      <dgm:t>
        <a:bodyPr/>
        <a:lstStyle/>
        <a:p>
          <a:endParaRPr lang="en-US"/>
        </a:p>
      </dgm:t>
    </dgm:pt>
    <dgm:pt modelId="{EB684189-6659-4F02-AF9D-117FB164503E}" type="sibTrans" cxnId="{A76B4B85-A191-400F-9B95-88EA9D22DAAB}">
      <dgm:prSet/>
      <dgm:spPr/>
      <dgm:t>
        <a:bodyPr/>
        <a:lstStyle/>
        <a:p>
          <a:endParaRPr lang="en-US"/>
        </a:p>
      </dgm:t>
    </dgm:pt>
    <dgm:pt modelId="{F23863D2-958E-49AF-B5E8-A36CDD7CFA40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GT" dirty="0" smtClean="0"/>
            <a:t>Convenios interinstitucionales</a:t>
          </a:r>
          <a:endParaRPr lang="en-US" dirty="0"/>
        </a:p>
      </dgm:t>
    </dgm:pt>
    <dgm:pt modelId="{CC0F3AEF-F36F-4CB8-993C-D447C7CF6615}" type="parTrans" cxnId="{0517A646-79F0-4F02-813F-E2CCC84D1D15}">
      <dgm:prSet/>
      <dgm:spPr/>
      <dgm:t>
        <a:bodyPr/>
        <a:lstStyle/>
        <a:p>
          <a:endParaRPr lang="en-US"/>
        </a:p>
      </dgm:t>
    </dgm:pt>
    <dgm:pt modelId="{9DA3AA43-4A51-457B-BEC7-0B382D774669}" type="sibTrans" cxnId="{0517A646-79F0-4F02-813F-E2CCC84D1D15}">
      <dgm:prSet/>
      <dgm:spPr/>
      <dgm:t>
        <a:bodyPr/>
        <a:lstStyle/>
        <a:p>
          <a:endParaRPr lang="en-US"/>
        </a:p>
      </dgm:t>
    </dgm:pt>
    <dgm:pt modelId="{240F43E9-04D1-423D-A147-AFE13D22E97D}" type="pres">
      <dgm:prSet presAssocID="{52F3A1E4-2901-458D-9E22-CC3E5CC9678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53C81A-D38A-4239-93A7-DFB3A5EF6857}" type="pres">
      <dgm:prSet presAssocID="{B5122073-C015-47CB-9B45-2EEB7EE7A8F7}" presName="node" presStyleLbl="node1" presStyleIdx="0" presStyleCnt="6" custScaleX="129308" custScaleY="873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E2E28D-3997-4FE2-A8C3-6B7F86BC4EF1}" type="pres">
      <dgm:prSet presAssocID="{CF37D972-8357-4A31-B72A-5F11D376DE8E}" presName="sibTrans" presStyleCnt="0"/>
      <dgm:spPr/>
    </dgm:pt>
    <dgm:pt modelId="{D026E86C-27CB-4C3F-A360-090775AA6BC1}" type="pres">
      <dgm:prSet presAssocID="{295134ED-0B11-450E-A9B6-4A626AC96A2D}" presName="node" presStyleLbl="node1" presStyleIdx="1" presStyleCnt="6" custScaleX="126401" custScaleY="83926" custLinFactNeighborX="-24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A954F3-BC08-4E9F-8C72-6CE74DE94BD9}" type="pres">
      <dgm:prSet presAssocID="{F6A3F6B1-11A5-483B-BFAF-7D8E58F2FC3E}" presName="sibTrans" presStyleCnt="0"/>
      <dgm:spPr/>
    </dgm:pt>
    <dgm:pt modelId="{74DD4D7C-7B14-4AE3-8FF3-23AB6EFBE51D}" type="pres">
      <dgm:prSet presAssocID="{379EE591-E9BB-4D25-9E50-2D47FE7587A7}" presName="node" presStyleLbl="node1" presStyleIdx="2" presStyleCnt="6" custScaleX="113951" custScaleY="86998" custLinFactNeighborX="-3847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8B169A-3FE3-4E86-AE5F-855B3D8B9EE8}" type="pres">
      <dgm:prSet presAssocID="{89667B9B-7BD3-4959-A5CB-6DFE5E9A9A3A}" presName="sibTrans" presStyleCnt="0"/>
      <dgm:spPr/>
    </dgm:pt>
    <dgm:pt modelId="{8F2D288B-EBA4-4231-AA55-A080AF06CF8C}" type="pres">
      <dgm:prSet presAssocID="{4F97B22F-5CC4-4BC3-A373-571AF59FD7C2}" presName="node" presStyleLbl="node1" presStyleIdx="3" presStyleCnt="6" custScaleX="125640" custLinFactNeighborX="-16529" custLinFactNeighborY="8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946D38-D218-478B-93F8-D6B993467E82}" type="pres">
      <dgm:prSet presAssocID="{2D5B8946-D1DF-4E23-8F3E-25EC14C89D8D}" presName="sibTrans" presStyleCnt="0"/>
      <dgm:spPr/>
    </dgm:pt>
    <dgm:pt modelId="{FA658FD6-4EDD-4CD5-986D-8B72206BB59C}" type="pres">
      <dgm:prSet presAssocID="{F23863D2-958E-49AF-B5E8-A36CDD7CFA40}" presName="node" presStyleLbl="node1" presStyleIdx="4" presStyleCnt="6" custScaleX="124790" custLinFactNeighborX="2055" custLinFactNeighborY="34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CBFC7F-6F80-427B-9FD3-6A914D336A5D}" type="pres">
      <dgm:prSet presAssocID="{9DA3AA43-4A51-457B-BEC7-0B382D774669}" presName="sibTrans" presStyleCnt="0"/>
      <dgm:spPr/>
    </dgm:pt>
    <dgm:pt modelId="{92454632-1C82-48C3-8F65-E0D925150CC9}" type="pres">
      <dgm:prSet presAssocID="{08344286-F543-40BD-9DC1-571B687D1466}" presName="node" presStyleLbl="node1" presStyleIdx="5" presStyleCnt="6" custScaleX="112794" custLinFactNeighborX="6567" custLinFactNeighborY="8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385EE7-1DD4-41E3-884A-AC06D17BB503}" srcId="{52F3A1E4-2901-458D-9E22-CC3E5CC9678F}" destId="{295134ED-0B11-450E-A9B6-4A626AC96A2D}" srcOrd="1" destOrd="0" parTransId="{00704F40-6AC0-4173-BA4E-0E3F743F699F}" sibTransId="{F6A3F6B1-11A5-483B-BFAF-7D8E58F2FC3E}"/>
    <dgm:cxn modelId="{0517A646-79F0-4F02-813F-E2CCC84D1D15}" srcId="{52F3A1E4-2901-458D-9E22-CC3E5CC9678F}" destId="{F23863D2-958E-49AF-B5E8-A36CDD7CFA40}" srcOrd="4" destOrd="0" parTransId="{CC0F3AEF-F36F-4CB8-993C-D447C7CF6615}" sibTransId="{9DA3AA43-4A51-457B-BEC7-0B382D774669}"/>
    <dgm:cxn modelId="{78A3094B-0362-4DAD-8CF1-941D86502038}" srcId="{52F3A1E4-2901-458D-9E22-CC3E5CC9678F}" destId="{B5122073-C015-47CB-9B45-2EEB7EE7A8F7}" srcOrd="0" destOrd="0" parTransId="{FE20094F-4CB3-4649-8DD2-56D553E83ADA}" sibTransId="{CF37D972-8357-4A31-B72A-5F11D376DE8E}"/>
    <dgm:cxn modelId="{FD6455FF-109D-4912-9380-0D14477E8FC4}" srcId="{52F3A1E4-2901-458D-9E22-CC3E5CC9678F}" destId="{379EE591-E9BB-4D25-9E50-2D47FE7587A7}" srcOrd="2" destOrd="0" parTransId="{95F09AE1-075D-4820-871E-60A921035DE5}" sibTransId="{89667B9B-7BD3-4959-A5CB-6DFE5E9A9A3A}"/>
    <dgm:cxn modelId="{2919B530-13B1-4F1C-BB5B-02DB5EC34994}" type="presOf" srcId="{08344286-F543-40BD-9DC1-571B687D1466}" destId="{92454632-1C82-48C3-8F65-E0D925150CC9}" srcOrd="0" destOrd="0" presId="urn:microsoft.com/office/officeart/2005/8/layout/default"/>
    <dgm:cxn modelId="{49DAC9AF-C669-452E-8712-C8010B65896B}" type="presOf" srcId="{B5122073-C015-47CB-9B45-2EEB7EE7A8F7}" destId="{1653C81A-D38A-4239-93A7-DFB3A5EF6857}" srcOrd="0" destOrd="0" presId="urn:microsoft.com/office/officeart/2005/8/layout/default"/>
    <dgm:cxn modelId="{A76B4B85-A191-400F-9B95-88EA9D22DAAB}" srcId="{52F3A1E4-2901-458D-9E22-CC3E5CC9678F}" destId="{08344286-F543-40BD-9DC1-571B687D1466}" srcOrd="5" destOrd="0" parTransId="{4F4C57C4-16C0-49FA-97A8-BC60FE0351F6}" sibTransId="{EB684189-6659-4F02-AF9D-117FB164503E}"/>
    <dgm:cxn modelId="{AD2D66E3-11AF-47CE-B827-FC44F9AD01A0}" type="presOf" srcId="{52F3A1E4-2901-458D-9E22-CC3E5CC9678F}" destId="{240F43E9-04D1-423D-A147-AFE13D22E97D}" srcOrd="0" destOrd="0" presId="urn:microsoft.com/office/officeart/2005/8/layout/default"/>
    <dgm:cxn modelId="{513DE49A-D765-4063-AC53-9B09AF513B8C}" type="presOf" srcId="{4F97B22F-5CC4-4BC3-A373-571AF59FD7C2}" destId="{8F2D288B-EBA4-4231-AA55-A080AF06CF8C}" srcOrd="0" destOrd="0" presId="urn:microsoft.com/office/officeart/2005/8/layout/default"/>
    <dgm:cxn modelId="{069485E0-A21F-47E0-A87E-67E7D360032B}" type="presOf" srcId="{379EE591-E9BB-4D25-9E50-2D47FE7587A7}" destId="{74DD4D7C-7B14-4AE3-8FF3-23AB6EFBE51D}" srcOrd="0" destOrd="0" presId="urn:microsoft.com/office/officeart/2005/8/layout/default"/>
    <dgm:cxn modelId="{1EBDDE89-5806-4436-B559-BCAE2B1E9542}" type="presOf" srcId="{F23863D2-958E-49AF-B5E8-A36CDD7CFA40}" destId="{FA658FD6-4EDD-4CD5-986D-8B72206BB59C}" srcOrd="0" destOrd="0" presId="urn:microsoft.com/office/officeart/2005/8/layout/default"/>
    <dgm:cxn modelId="{1EE1DCA1-B234-49FC-9CFA-C888D4B98082}" type="presOf" srcId="{295134ED-0B11-450E-A9B6-4A626AC96A2D}" destId="{D026E86C-27CB-4C3F-A360-090775AA6BC1}" srcOrd="0" destOrd="0" presId="urn:microsoft.com/office/officeart/2005/8/layout/default"/>
    <dgm:cxn modelId="{9D0497A4-05E1-4C86-9BBB-3D3AAA9BD3D5}" srcId="{52F3A1E4-2901-458D-9E22-CC3E5CC9678F}" destId="{4F97B22F-5CC4-4BC3-A373-571AF59FD7C2}" srcOrd="3" destOrd="0" parTransId="{70847603-BE96-4894-8448-ADCB76DCDD0B}" sibTransId="{2D5B8946-D1DF-4E23-8F3E-25EC14C89D8D}"/>
    <dgm:cxn modelId="{863FAD0D-DFA6-4A96-AC4C-19A1C01F32D5}" type="presParOf" srcId="{240F43E9-04D1-423D-A147-AFE13D22E97D}" destId="{1653C81A-D38A-4239-93A7-DFB3A5EF6857}" srcOrd="0" destOrd="0" presId="urn:microsoft.com/office/officeart/2005/8/layout/default"/>
    <dgm:cxn modelId="{226C95E3-8F59-4E9F-A00E-CD54E521A602}" type="presParOf" srcId="{240F43E9-04D1-423D-A147-AFE13D22E97D}" destId="{97E2E28D-3997-4FE2-A8C3-6B7F86BC4EF1}" srcOrd="1" destOrd="0" presId="urn:microsoft.com/office/officeart/2005/8/layout/default"/>
    <dgm:cxn modelId="{AFF5E399-DB4F-47AA-8E2B-E604CF427BE2}" type="presParOf" srcId="{240F43E9-04D1-423D-A147-AFE13D22E97D}" destId="{D026E86C-27CB-4C3F-A360-090775AA6BC1}" srcOrd="2" destOrd="0" presId="urn:microsoft.com/office/officeart/2005/8/layout/default"/>
    <dgm:cxn modelId="{52A0C609-FB07-4FEE-B214-8488A82426B4}" type="presParOf" srcId="{240F43E9-04D1-423D-A147-AFE13D22E97D}" destId="{EDA954F3-BC08-4E9F-8C72-6CE74DE94BD9}" srcOrd="3" destOrd="0" presId="urn:microsoft.com/office/officeart/2005/8/layout/default"/>
    <dgm:cxn modelId="{321AE035-3D4D-4189-A198-9C8B8BFE2790}" type="presParOf" srcId="{240F43E9-04D1-423D-A147-AFE13D22E97D}" destId="{74DD4D7C-7B14-4AE3-8FF3-23AB6EFBE51D}" srcOrd="4" destOrd="0" presId="urn:microsoft.com/office/officeart/2005/8/layout/default"/>
    <dgm:cxn modelId="{13F4785F-FB6C-489E-B204-17BDB6859866}" type="presParOf" srcId="{240F43E9-04D1-423D-A147-AFE13D22E97D}" destId="{C88B169A-3FE3-4E86-AE5F-855B3D8B9EE8}" srcOrd="5" destOrd="0" presId="urn:microsoft.com/office/officeart/2005/8/layout/default"/>
    <dgm:cxn modelId="{697FC520-40E7-48F1-8BED-3179F24CBDF1}" type="presParOf" srcId="{240F43E9-04D1-423D-A147-AFE13D22E97D}" destId="{8F2D288B-EBA4-4231-AA55-A080AF06CF8C}" srcOrd="6" destOrd="0" presId="urn:microsoft.com/office/officeart/2005/8/layout/default"/>
    <dgm:cxn modelId="{419B4376-6DFF-4E66-9E54-6CB48568070E}" type="presParOf" srcId="{240F43E9-04D1-423D-A147-AFE13D22E97D}" destId="{EB946D38-D218-478B-93F8-D6B993467E82}" srcOrd="7" destOrd="0" presId="urn:microsoft.com/office/officeart/2005/8/layout/default"/>
    <dgm:cxn modelId="{5E0D2DBA-C12E-46C5-BCA3-C2953AB19578}" type="presParOf" srcId="{240F43E9-04D1-423D-A147-AFE13D22E97D}" destId="{FA658FD6-4EDD-4CD5-986D-8B72206BB59C}" srcOrd="8" destOrd="0" presId="urn:microsoft.com/office/officeart/2005/8/layout/default"/>
    <dgm:cxn modelId="{895DC089-CCDC-42F7-B63D-03FD76636571}" type="presParOf" srcId="{240F43E9-04D1-423D-A147-AFE13D22E97D}" destId="{07CBFC7F-6F80-427B-9FD3-6A914D336A5D}" srcOrd="9" destOrd="0" presId="urn:microsoft.com/office/officeart/2005/8/layout/default"/>
    <dgm:cxn modelId="{3517E080-E903-49E3-87E3-21221A15E80A}" type="presParOf" srcId="{240F43E9-04D1-423D-A147-AFE13D22E97D}" destId="{92454632-1C82-48C3-8F65-E0D925150CC9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B0DFF5-2551-4EFC-BA23-2AFD54BBEA28}" type="doc">
      <dgm:prSet loTypeId="urn:microsoft.com/office/officeart/2005/8/layout/vList5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2B40BA-B102-4351-A11A-E189CBE01C10}">
      <dgm:prSet custT="1"/>
      <dgm:spPr/>
      <dgm:t>
        <a:bodyPr/>
        <a:lstStyle/>
        <a:p>
          <a:pPr rtl="0"/>
          <a:r>
            <a:rPr lang="es-GT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Servicios de consultoría</a:t>
          </a:r>
          <a:endParaRPr lang="en-US" sz="3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D29868-CED7-43B5-8DD4-6E39AE4A2386}" type="parTrans" cxnId="{55183827-70FD-4279-8E97-830950D0E1BA}">
      <dgm:prSet/>
      <dgm:spPr/>
      <dgm:t>
        <a:bodyPr/>
        <a:lstStyle/>
        <a:p>
          <a:endParaRPr lang="en-US"/>
        </a:p>
      </dgm:t>
    </dgm:pt>
    <dgm:pt modelId="{CAA46A4E-7881-4EA5-9F41-288B1459273D}" type="sibTrans" cxnId="{55183827-70FD-4279-8E97-830950D0E1BA}">
      <dgm:prSet/>
      <dgm:spPr/>
      <dgm:t>
        <a:bodyPr/>
        <a:lstStyle/>
        <a:p>
          <a:endParaRPr lang="en-US"/>
        </a:p>
      </dgm:t>
    </dgm:pt>
    <dgm:pt modelId="{DFC3B481-9C14-4DBD-BB79-E125B36BC753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endParaRPr lang="en-US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218BA8-E066-4A64-8867-38C3F3CE794C}" type="parTrans" cxnId="{DFEFE675-7C38-43F5-92F4-F4D4C2EDC524}">
      <dgm:prSet/>
      <dgm:spPr/>
      <dgm:t>
        <a:bodyPr/>
        <a:lstStyle/>
        <a:p>
          <a:endParaRPr lang="en-US"/>
        </a:p>
      </dgm:t>
    </dgm:pt>
    <dgm:pt modelId="{55117D9E-BD5F-4144-8E31-2196BA6020F9}" type="sibTrans" cxnId="{DFEFE675-7C38-43F5-92F4-F4D4C2EDC524}">
      <dgm:prSet/>
      <dgm:spPr/>
      <dgm:t>
        <a:bodyPr/>
        <a:lstStyle/>
        <a:p>
          <a:endParaRPr lang="en-US"/>
        </a:p>
      </dgm:t>
    </dgm:pt>
    <dgm:pt modelId="{BF4BB33D-CB9E-41F2-99F8-FB320132BF2C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GT" sz="2800" dirty="0" smtClean="0">
              <a:latin typeface="Arial" panose="020B0604020202020204" pitchFamily="34" charset="0"/>
              <a:cs typeface="Arial" panose="020B0604020202020204" pitchFamily="34" charset="0"/>
            </a:rPr>
            <a:t>Licitación pública nacional</a:t>
          </a:r>
        </a:p>
      </dgm:t>
    </dgm:pt>
    <dgm:pt modelId="{CE5CB45F-9512-4A23-8E53-F22B09ED626B}" type="parTrans" cxnId="{F6261BBA-602A-48E3-B32A-09F3BD6DDCE4}">
      <dgm:prSet/>
      <dgm:spPr/>
      <dgm:t>
        <a:bodyPr/>
        <a:lstStyle/>
        <a:p>
          <a:endParaRPr lang="en-US"/>
        </a:p>
      </dgm:t>
    </dgm:pt>
    <dgm:pt modelId="{175C379D-1890-49EB-B702-50FE279B156E}" type="sibTrans" cxnId="{F6261BBA-602A-48E3-B32A-09F3BD6DDCE4}">
      <dgm:prSet/>
      <dgm:spPr/>
      <dgm:t>
        <a:bodyPr/>
        <a:lstStyle/>
        <a:p>
          <a:endParaRPr lang="en-US"/>
        </a:p>
      </dgm:t>
    </dgm:pt>
    <dgm:pt modelId="{A502C2EB-42E7-4E71-A19D-D913714020B1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GT" sz="2800" dirty="0" smtClean="0">
              <a:latin typeface="Arial" panose="020B0604020202020204" pitchFamily="34" charset="0"/>
              <a:cs typeface="Arial" panose="020B0604020202020204" pitchFamily="34" charset="0"/>
            </a:rPr>
            <a:t>Licitación pública internacional</a:t>
          </a:r>
        </a:p>
      </dgm:t>
    </dgm:pt>
    <dgm:pt modelId="{A30DF848-8966-45A2-B552-873B17AFA737}" type="parTrans" cxnId="{7414CA21-C1B5-474E-9678-1D517D46C7DC}">
      <dgm:prSet/>
      <dgm:spPr/>
      <dgm:t>
        <a:bodyPr/>
        <a:lstStyle/>
        <a:p>
          <a:endParaRPr lang="en-US"/>
        </a:p>
      </dgm:t>
    </dgm:pt>
    <dgm:pt modelId="{C2AD426F-21B9-4734-81C6-68F540ED28A3}" type="sibTrans" cxnId="{7414CA21-C1B5-474E-9678-1D517D46C7DC}">
      <dgm:prSet/>
      <dgm:spPr/>
      <dgm:t>
        <a:bodyPr/>
        <a:lstStyle/>
        <a:p>
          <a:endParaRPr lang="en-US"/>
        </a:p>
      </dgm:t>
    </dgm:pt>
    <dgm:pt modelId="{4EA9ACCF-D9BB-4605-B4C3-925987691516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GT" sz="2800" dirty="0" smtClean="0">
              <a:latin typeface="Arial" panose="020B0604020202020204" pitchFamily="34" charset="0"/>
              <a:cs typeface="Arial" panose="020B0604020202020204" pitchFamily="34" charset="0"/>
            </a:rPr>
            <a:t>Licitación pública limitada</a:t>
          </a:r>
        </a:p>
      </dgm:t>
    </dgm:pt>
    <dgm:pt modelId="{AAE649F2-0EC6-4671-95CB-26EACF0510F9}" type="parTrans" cxnId="{25FF9A11-3846-4AF3-8B54-98ECADD14339}">
      <dgm:prSet/>
      <dgm:spPr/>
      <dgm:t>
        <a:bodyPr/>
        <a:lstStyle/>
        <a:p>
          <a:endParaRPr lang="en-US"/>
        </a:p>
      </dgm:t>
    </dgm:pt>
    <dgm:pt modelId="{AFC4623D-FDD5-43D6-8003-4D89232A2AB7}" type="sibTrans" cxnId="{25FF9A11-3846-4AF3-8B54-98ECADD14339}">
      <dgm:prSet/>
      <dgm:spPr/>
      <dgm:t>
        <a:bodyPr/>
        <a:lstStyle/>
        <a:p>
          <a:endParaRPr lang="en-US"/>
        </a:p>
      </dgm:t>
    </dgm:pt>
    <dgm:pt modelId="{EE119F25-7EEF-4446-ACAD-11BFF26979C0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GT" sz="2800" dirty="0" smtClean="0">
              <a:latin typeface="Arial" panose="020B0604020202020204" pitchFamily="34" charset="0"/>
              <a:cs typeface="Arial" panose="020B0604020202020204" pitchFamily="34" charset="0"/>
            </a:rPr>
            <a:t>Adquisición directa (sin competencia</a:t>
          </a:r>
        </a:p>
      </dgm:t>
    </dgm:pt>
    <dgm:pt modelId="{8C1141F5-A506-4E4B-8266-F64C1A3E6C9B}" type="parTrans" cxnId="{0EC66C91-52B5-4743-9270-3AE806FF4AB5}">
      <dgm:prSet/>
      <dgm:spPr/>
      <dgm:t>
        <a:bodyPr/>
        <a:lstStyle/>
        <a:p>
          <a:endParaRPr lang="en-US"/>
        </a:p>
      </dgm:t>
    </dgm:pt>
    <dgm:pt modelId="{BD85E420-A0A9-4D4C-9A81-B008879A8366}" type="sibTrans" cxnId="{0EC66C91-52B5-4743-9270-3AE806FF4AB5}">
      <dgm:prSet/>
      <dgm:spPr/>
      <dgm:t>
        <a:bodyPr/>
        <a:lstStyle/>
        <a:p>
          <a:endParaRPr lang="en-US"/>
        </a:p>
      </dgm:t>
    </dgm:pt>
    <dgm:pt modelId="{D8F19D10-29D7-4479-86BA-A202B3422F19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GT" sz="2800" dirty="0" smtClean="0">
              <a:latin typeface="Arial" panose="020B0604020202020204" pitchFamily="34" charset="0"/>
              <a:cs typeface="Arial" panose="020B0604020202020204" pitchFamily="34" charset="0"/>
            </a:rPr>
            <a:t>Convenios Interinstitucionales 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09EF7A-7CAA-4FFE-863D-C4C43063F78B}" type="parTrans" cxnId="{E5F18FC3-82BB-450E-AA85-44CB5F3EEEB2}">
      <dgm:prSet/>
      <dgm:spPr/>
      <dgm:t>
        <a:bodyPr/>
        <a:lstStyle/>
        <a:p>
          <a:endParaRPr lang="en-US"/>
        </a:p>
      </dgm:t>
    </dgm:pt>
    <dgm:pt modelId="{08628A3D-A851-4A20-9C0A-DEB871A25B4F}" type="sibTrans" cxnId="{E5F18FC3-82BB-450E-AA85-44CB5F3EEEB2}">
      <dgm:prSet/>
      <dgm:spPr/>
      <dgm:t>
        <a:bodyPr/>
        <a:lstStyle/>
        <a:p>
          <a:endParaRPr lang="en-US"/>
        </a:p>
      </dgm:t>
    </dgm:pt>
    <dgm:pt modelId="{D16C06B7-07BA-4FB0-B969-7404233EA189}" type="pres">
      <dgm:prSet presAssocID="{12B0DFF5-2551-4EFC-BA23-2AFD54BBEA2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93765C-1129-49DF-918A-9305370742A8}" type="pres">
      <dgm:prSet presAssocID="{6B2B40BA-B102-4351-A11A-E189CBE01C10}" presName="linNode" presStyleCnt="0"/>
      <dgm:spPr/>
    </dgm:pt>
    <dgm:pt modelId="{E0581A8D-C800-4E9F-A2C3-8BD23C25EA43}" type="pres">
      <dgm:prSet presAssocID="{6B2B40BA-B102-4351-A11A-E189CBE01C10}" presName="parentText" presStyleLbl="node1" presStyleIdx="0" presStyleCnt="1" custScaleX="126867" custLinFactNeighborX="-17454" custLinFactNeighborY="-86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F984BD-B8EC-4F53-86D9-8C6239F5A1D9}" type="pres">
      <dgm:prSet presAssocID="{6B2B40BA-B102-4351-A11A-E189CBE01C10}" presName="descendantText" presStyleLbl="alignAccFollowNode1" presStyleIdx="0" presStyleCnt="1" custScaleX="77828" custScaleY="1179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54CCF9-9551-40D5-94FD-0123DC3C250F}" type="presOf" srcId="{EE119F25-7EEF-4446-ACAD-11BFF26979C0}" destId="{5EF984BD-B8EC-4F53-86D9-8C6239F5A1D9}" srcOrd="0" destOrd="4" presId="urn:microsoft.com/office/officeart/2005/8/layout/vList5"/>
    <dgm:cxn modelId="{1FF712F3-08FB-4E4D-880D-C7348ED43509}" type="presOf" srcId="{12B0DFF5-2551-4EFC-BA23-2AFD54BBEA28}" destId="{D16C06B7-07BA-4FB0-B969-7404233EA189}" srcOrd="0" destOrd="0" presId="urn:microsoft.com/office/officeart/2005/8/layout/vList5"/>
    <dgm:cxn modelId="{25FF9A11-3846-4AF3-8B54-98ECADD14339}" srcId="{6B2B40BA-B102-4351-A11A-E189CBE01C10}" destId="{4EA9ACCF-D9BB-4605-B4C3-925987691516}" srcOrd="3" destOrd="0" parTransId="{AAE649F2-0EC6-4671-95CB-26EACF0510F9}" sibTransId="{AFC4623D-FDD5-43D6-8003-4D89232A2AB7}"/>
    <dgm:cxn modelId="{0EC66C91-52B5-4743-9270-3AE806FF4AB5}" srcId="{6B2B40BA-B102-4351-A11A-E189CBE01C10}" destId="{EE119F25-7EEF-4446-ACAD-11BFF26979C0}" srcOrd="4" destOrd="0" parTransId="{8C1141F5-A506-4E4B-8266-F64C1A3E6C9B}" sibTransId="{BD85E420-A0A9-4D4C-9A81-B008879A8366}"/>
    <dgm:cxn modelId="{E4175EFC-11FD-476C-A9A3-94A9DE46D5EC}" type="presOf" srcId="{6B2B40BA-B102-4351-A11A-E189CBE01C10}" destId="{E0581A8D-C800-4E9F-A2C3-8BD23C25EA43}" srcOrd="0" destOrd="0" presId="urn:microsoft.com/office/officeart/2005/8/layout/vList5"/>
    <dgm:cxn modelId="{85245D00-38FD-4330-8268-DB2FB7524AB9}" type="presOf" srcId="{BF4BB33D-CB9E-41F2-99F8-FB320132BF2C}" destId="{5EF984BD-B8EC-4F53-86D9-8C6239F5A1D9}" srcOrd="0" destOrd="1" presId="urn:microsoft.com/office/officeart/2005/8/layout/vList5"/>
    <dgm:cxn modelId="{4D2D857A-732B-4AA5-B6D2-FD740FA28234}" type="presOf" srcId="{D8F19D10-29D7-4479-86BA-A202B3422F19}" destId="{5EF984BD-B8EC-4F53-86D9-8C6239F5A1D9}" srcOrd="0" destOrd="5" presId="urn:microsoft.com/office/officeart/2005/8/layout/vList5"/>
    <dgm:cxn modelId="{7414CA21-C1B5-474E-9678-1D517D46C7DC}" srcId="{6B2B40BA-B102-4351-A11A-E189CBE01C10}" destId="{A502C2EB-42E7-4E71-A19D-D913714020B1}" srcOrd="2" destOrd="0" parTransId="{A30DF848-8966-45A2-B552-873B17AFA737}" sibTransId="{C2AD426F-21B9-4734-81C6-68F540ED28A3}"/>
    <dgm:cxn modelId="{E5F18FC3-82BB-450E-AA85-44CB5F3EEEB2}" srcId="{6B2B40BA-B102-4351-A11A-E189CBE01C10}" destId="{D8F19D10-29D7-4479-86BA-A202B3422F19}" srcOrd="5" destOrd="0" parTransId="{F809EF7A-7CAA-4FFE-863D-C4C43063F78B}" sibTransId="{08628A3D-A851-4A20-9C0A-DEB871A25B4F}"/>
    <dgm:cxn modelId="{55183827-70FD-4279-8E97-830950D0E1BA}" srcId="{12B0DFF5-2551-4EFC-BA23-2AFD54BBEA28}" destId="{6B2B40BA-B102-4351-A11A-E189CBE01C10}" srcOrd="0" destOrd="0" parTransId="{6FD29868-CED7-43B5-8DD4-6E39AE4A2386}" sibTransId="{CAA46A4E-7881-4EA5-9F41-288B1459273D}"/>
    <dgm:cxn modelId="{DFEFE675-7C38-43F5-92F4-F4D4C2EDC524}" srcId="{6B2B40BA-B102-4351-A11A-E189CBE01C10}" destId="{DFC3B481-9C14-4DBD-BB79-E125B36BC753}" srcOrd="0" destOrd="0" parTransId="{DE218BA8-E066-4A64-8867-38C3F3CE794C}" sibTransId="{55117D9E-BD5F-4144-8E31-2196BA6020F9}"/>
    <dgm:cxn modelId="{F6261BBA-602A-48E3-B32A-09F3BD6DDCE4}" srcId="{6B2B40BA-B102-4351-A11A-E189CBE01C10}" destId="{BF4BB33D-CB9E-41F2-99F8-FB320132BF2C}" srcOrd="1" destOrd="0" parTransId="{CE5CB45F-9512-4A23-8E53-F22B09ED626B}" sibTransId="{175C379D-1890-49EB-B702-50FE279B156E}"/>
    <dgm:cxn modelId="{AFC19467-5E07-4EE9-800A-1E72B2948012}" type="presOf" srcId="{DFC3B481-9C14-4DBD-BB79-E125B36BC753}" destId="{5EF984BD-B8EC-4F53-86D9-8C6239F5A1D9}" srcOrd="0" destOrd="0" presId="urn:microsoft.com/office/officeart/2005/8/layout/vList5"/>
    <dgm:cxn modelId="{07089492-09DD-4B19-B092-3EC8E8DBD802}" type="presOf" srcId="{A502C2EB-42E7-4E71-A19D-D913714020B1}" destId="{5EF984BD-B8EC-4F53-86D9-8C6239F5A1D9}" srcOrd="0" destOrd="2" presId="urn:microsoft.com/office/officeart/2005/8/layout/vList5"/>
    <dgm:cxn modelId="{CA231CF0-A408-4814-8B02-9D57C6315B1A}" type="presOf" srcId="{4EA9ACCF-D9BB-4605-B4C3-925987691516}" destId="{5EF984BD-B8EC-4F53-86D9-8C6239F5A1D9}" srcOrd="0" destOrd="3" presId="urn:microsoft.com/office/officeart/2005/8/layout/vList5"/>
    <dgm:cxn modelId="{1187AC39-E7A2-48BD-B4AB-90AC54FE22B7}" type="presParOf" srcId="{D16C06B7-07BA-4FB0-B969-7404233EA189}" destId="{B293765C-1129-49DF-918A-9305370742A8}" srcOrd="0" destOrd="0" presId="urn:microsoft.com/office/officeart/2005/8/layout/vList5"/>
    <dgm:cxn modelId="{E899066B-B1E0-46F0-AD13-7CB81A0FCC9B}" type="presParOf" srcId="{B293765C-1129-49DF-918A-9305370742A8}" destId="{E0581A8D-C800-4E9F-A2C3-8BD23C25EA43}" srcOrd="0" destOrd="0" presId="urn:microsoft.com/office/officeart/2005/8/layout/vList5"/>
    <dgm:cxn modelId="{72CA06DD-9098-4C1D-9CDF-EC95CFDC6AB5}" type="presParOf" srcId="{B293765C-1129-49DF-918A-9305370742A8}" destId="{5EF984BD-B8EC-4F53-86D9-8C6239F5A1D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2B0DFF5-2551-4EFC-BA23-2AFD54BBEA28}" type="doc">
      <dgm:prSet loTypeId="urn:microsoft.com/office/officeart/2005/8/layout/vList5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2B40BA-B102-4351-A11A-E189CBE01C10}">
      <dgm:prSet custT="1"/>
      <dgm:spPr/>
      <dgm:t>
        <a:bodyPr/>
        <a:lstStyle/>
        <a:p>
          <a:pPr rtl="0"/>
          <a:r>
            <a:rPr lang="es-GT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Firmas Consultoras</a:t>
          </a:r>
          <a:endParaRPr lang="en-US" sz="2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D29868-CED7-43B5-8DD4-6E39AE4A2386}" type="parTrans" cxnId="{55183827-70FD-4279-8E97-830950D0E1BA}">
      <dgm:prSet/>
      <dgm:spPr/>
      <dgm:t>
        <a:bodyPr/>
        <a:lstStyle/>
        <a:p>
          <a:endParaRPr lang="en-US"/>
        </a:p>
      </dgm:t>
    </dgm:pt>
    <dgm:pt modelId="{CAA46A4E-7881-4EA5-9F41-288B1459273D}" type="sibTrans" cxnId="{55183827-70FD-4279-8E97-830950D0E1BA}">
      <dgm:prSet/>
      <dgm:spPr/>
      <dgm:t>
        <a:bodyPr/>
        <a:lstStyle/>
        <a:p>
          <a:endParaRPr lang="en-US"/>
        </a:p>
      </dgm:t>
    </dgm:pt>
    <dgm:pt modelId="{DFC3B481-9C14-4DBD-BB79-E125B36BC753}">
      <dgm:prSet custT="1"/>
      <dgm:spPr/>
      <dgm:t>
        <a:bodyPr/>
        <a:lstStyle/>
        <a:p>
          <a:pPr rtl="0"/>
          <a:r>
            <a:rPr lang="pt-BR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SBCyC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218BA8-E066-4A64-8867-38C3F3CE794C}" type="parTrans" cxnId="{DFEFE675-7C38-43F5-92F4-F4D4C2EDC524}">
      <dgm:prSet/>
      <dgm:spPr/>
      <dgm:t>
        <a:bodyPr/>
        <a:lstStyle/>
        <a:p>
          <a:endParaRPr lang="en-US"/>
        </a:p>
      </dgm:t>
    </dgm:pt>
    <dgm:pt modelId="{55117D9E-BD5F-4144-8E31-2196BA6020F9}" type="sibTrans" cxnId="{DFEFE675-7C38-43F5-92F4-F4D4C2EDC524}">
      <dgm:prSet/>
      <dgm:spPr/>
      <dgm:t>
        <a:bodyPr/>
        <a:lstStyle/>
        <a:p>
          <a:endParaRPr lang="en-US"/>
        </a:p>
      </dgm:t>
    </dgm:pt>
    <dgm:pt modelId="{05E4FF6A-6445-4BF7-AA28-BB0EBD04FB9E}">
      <dgm:prSet custT="1"/>
      <dgm:spPr/>
      <dgm:t>
        <a:bodyPr/>
        <a:lstStyle/>
        <a:p>
          <a:pPr rtl="0"/>
          <a:r>
            <a:rPr lang="pt-BR" sz="2800" dirty="0" smtClean="0">
              <a:latin typeface="Arial" panose="020B0604020202020204" pitchFamily="34" charset="0"/>
              <a:cs typeface="Arial" panose="020B0604020202020204" pitchFamily="34" charset="0"/>
            </a:rPr>
            <a:t>SBPF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C87F1C-996D-4C0A-9512-1EEBA591A299}" type="parTrans" cxnId="{C9CF9A36-2B26-4824-A99F-B3FCC33E0F00}">
      <dgm:prSet/>
      <dgm:spPr/>
      <dgm:t>
        <a:bodyPr/>
        <a:lstStyle/>
        <a:p>
          <a:endParaRPr lang="en-US"/>
        </a:p>
      </dgm:t>
    </dgm:pt>
    <dgm:pt modelId="{029957E1-9B67-4908-86FA-DCBBA5D919FD}" type="sibTrans" cxnId="{C9CF9A36-2B26-4824-A99F-B3FCC33E0F00}">
      <dgm:prSet/>
      <dgm:spPr/>
      <dgm:t>
        <a:bodyPr/>
        <a:lstStyle/>
        <a:p>
          <a:endParaRPr lang="en-US"/>
        </a:p>
      </dgm:t>
    </dgm:pt>
    <dgm:pt modelId="{5B3AF71D-42F4-4017-B362-120667937F14}">
      <dgm:prSet custT="1"/>
      <dgm:spPr/>
      <dgm:t>
        <a:bodyPr/>
        <a:lstStyle/>
        <a:p>
          <a:pPr rtl="0"/>
          <a:r>
            <a:rPr lang="pt-BR" sz="2800" dirty="0" smtClean="0">
              <a:latin typeface="Arial" panose="020B0604020202020204" pitchFamily="34" charset="0"/>
              <a:cs typeface="Arial" panose="020B0604020202020204" pitchFamily="34" charset="0"/>
            </a:rPr>
            <a:t>SBMC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B33C40-81C9-4189-A8CE-F38652BA9EA3}" type="parTrans" cxnId="{EB145617-AC75-48F7-8FD8-894B6CD3CD0B}">
      <dgm:prSet/>
      <dgm:spPr/>
      <dgm:t>
        <a:bodyPr/>
        <a:lstStyle/>
        <a:p>
          <a:endParaRPr lang="en-US"/>
        </a:p>
      </dgm:t>
    </dgm:pt>
    <dgm:pt modelId="{E6F91F0D-83BA-438D-A751-B2112C51D50C}" type="sibTrans" cxnId="{EB145617-AC75-48F7-8FD8-894B6CD3CD0B}">
      <dgm:prSet/>
      <dgm:spPr/>
      <dgm:t>
        <a:bodyPr/>
        <a:lstStyle/>
        <a:p>
          <a:endParaRPr lang="en-US"/>
        </a:p>
      </dgm:t>
    </dgm:pt>
    <dgm:pt modelId="{D16C06B7-07BA-4FB0-B969-7404233EA189}" type="pres">
      <dgm:prSet presAssocID="{12B0DFF5-2551-4EFC-BA23-2AFD54BBEA2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93765C-1129-49DF-918A-9305370742A8}" type="pres">
      <dgm:prSet presAssocID="{6B2B40BA-B102-4351-A11A-E189CBE01C10}" presName="linNode" presStyleCnt="0"/>
      <dgm:spPr/>
    </dgm:pt>
    <dgm:pt modelId="{E0581A8D-C800-4E9F-A2C3-8BD23C25EA43}" type="pres">
      <dgm:prSet presAssocID="{6B2B40BA-B102-4351-A11A-E189CBE01C10}" presName="parentText" presStyleLbl="node1" presStyleIdx="0" presStyleCnt="1" custScaleX="19945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F984BD-B8EC-4F53-86D9-8C6239F5A1D9}" type="pres">
      <dgm:prSet presAssocID="{6B2B40BA-B102-4351-A11A-E189CBE01C10}" presName="descendantText" presStyleLbl="alignAccFollowNode1" presStyleIdx="0" presStyleCnt="1" custScaleX="778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F6B830-1A78-42AC-AC00-E301DBA90414}" type="presOf" srcId="{DFC3B481-9C14-4DBD-BB79-E125B36BC753}" destId="{5EF984BD-B8EC-4F53-86D9-8C6239F5A1D9}" srcOrd="0" destOrd="0" presId="urn:microsoft.com/office/officeart/2005/8/layout/vList5"/>
    <dgm:cxn modelId="{55183827-70FD-4279-8E97-830950D0E1BA}" srcId="{12B0DFF5-2551-4EFC-BA23-2AFD54BBEA28}" destId="{6B2B40BA-B102-4351-A11A-E189CBE01C10}" srcOrd="0" destOrd="0" parTransId="{6FD29868-CED7-43B5-8DD4-6E39AE4A2386}" sibTransId="{CAA46A4E-7881-4EA5-9F41-288B1459273D}"/>
    <dgm:cxn modelId="{EC9A5A57-915E-4CAE-A8B5-B49CF295EF62}" type="presOf" srcId="{05E4FF6A-6445-4BF7-AA28-BB0EBD04FB9E}" destId="{5EF984BD-B8EC-4F53-86D9-8C6239F5A1D9}" srcOrd="0" destOrd="1" presId="urn:microsoft.com/office/officeart/2005/8/layout/vList5"/>
    <dgm:cxn modelId="{EF18D26E-C932-4755-8BE0-FB2D09851CF8}" type="presOf" srcId="{5B3AF71D-42F4-4017-B362-120667937F14}" destId="{5EF984BD-B8EC-4F53-86D9-8C6239F5A1D9}" srcOrd="0" destOrd="2" presId="urn:microsoft.com/office/officeart/2005/8/layout/vList5"/>
    <dgm:cxn modelId="{DFEFE675-7C38-43F5-92F4-F4D4C2EDC524}" srcId="{6B2B40BA-B102-4351-A11A-E189CBE01C10}" destId="{DFC3B481-9C14-4DBD-BB79-E125B36BC753}" srcOrd="0" destOrd="0" parTransId="{DE218BA8-E066-4A64-8867-38C3F3CE794C}" sibTransId="{55117D9E-BD5F-4144-8E31-2196BA6020F9}"/>
    <dgm:cxn modelId="{EB145617-AC75-48F7-8FD8-894B6CD3CD0B}" srcId="{6B2B40BA-B102-4351-A11A-E189CBE01C10}" destId="{5B3AF71D-42F4-4017-B362-120667937F14}" srcOrd="2" destOrd="0" parTransId="{D8B33C40-81C9-4189-A8CE-F38652BA9EA3}" sibTransId="{E6F91F0D-83BA-438D-A751-B2112C51D50C}"/>
    <dgm:cxn modelId="{C9CF9A36-2B26-4824-A99F-B3FCC33E0F00}" srcId="{6B2B40BA-B102-4351-A11A-E189CBE01C10}" destId="{05E4FF6A-6445-4BF7-AA28-BB0EBD04FB9E}" srcOrd="1" destOrd="0" parTransId="{3EC87F1C-996D-4C0A-9512-1EEBA591A299}" sibTransId="{029957E1-9B67-4908-86FA-DCBBA5D919FD}"/>
    <dgm:cxn modelId="{002CD390-56BE-472F-8544-C4BBDD17296F}" type="presOf" srcId="{6B2B40BA-B102-4351-A11A-E189CBE01C10}" destId="{E0581A8D-C800-4E9F-A2C3-8BD23C25EA43}" srcOrd="0" destOrd="0" presId="urn:microsoft.com/office/officeart/2005/8/layout/vList5"/>
    <dgm:cxn modelId="{7B0B7F63-56CA-4619-AB1C-F3FC6EEC5B2B}" type="presOf" srcId="{12B0DFF5-2551-4EFC-BA23-2AFD54BBEA28}" destId="{D16C06B7-07BA-4FB0-B969-7404233EA189}" srcOrd="0" destOrd="0" presId="urn:microsoft.com/office/officeart/2005/8/layout/vList5"/>
    <dgm:cxn modelId="{A7369BAA-1D73-4CB5-B914-6B2588195FC1}" type="presParOf" srcId="{D16C06B7-07BA-4FB0-B969-7404233EA189}" destId="{B293765C-1129-49DF-918A-9305370742A8}" srcOrd="0" destOrd="0" presId="urn:microsoft.com/office/officeart/2005/8/layout/vList5"/>
    <dgm:cxn modelId="{7C17C45D-3681-46F7-8D75-D7F9818B1EC2}" type="presParOf" srcId="{B293765C-1129-49DF-918A-9305370742A8}" destId="{E0581A8D-C800-4E9F-A2C3-8BD23C25EA43}" srcOrd="0" destOrd="0" presId="urn:microsoft.com/office/officeart/2005/8/layout/vList5"/>
    <dgm:cxn modelId="{CA7D3364-1F30-46AD-907F-D144AD1E6FCA}" type="presParOf" srcId="{B293765C-1129-49DF-918A-9305370742A8}" destId="{5EF984BD-B8EC-4F53-86D9-8C6239F5A1D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2B0DFF5-2551-4EFC-BA23-2AFD54BBEA28}" type="doc">
      <dgm:prSet loTypeId="urn:microsoft.com/office/officeart/2005/8/layout/vList5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2B40BA-B102-4351-A11A-E189CBE01C10}">
      <dgm:prSet custT="1"/>
      <dgm:spPr/>
      <dgm:t>
        <a:bodyPr/>
        <a:lstStyle/>
        <a:p>
          <a:pPr rtl="0"/>
          <a:r>
            <a:rPr lang="es-GT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Consultoras</a:t>
          </a:r>
          <a:r>
            <a:rPr lang="es-GT" sz="2800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Individuales</a:t>
          </a:r>
          <a:endParaRPr lang="en-US" sz="2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D29868-CED7-43B5-8DD4-6E39AE4A2386}" type="parTrans" cxnId="{55183827-70FD-4279-8E97-830950D0E1BA}">
      <dgm:prSet/>
      <dgm:spPr/>
      <dgm:t>
        <a:bodyPr/>
        <a:lstStyle/>
        <a:p>
          <a:endParaRPr lang="en-US"/>
        </a:p>
      </dgm:t>
    </dgm:pt>
    <dgm:pt modelId="{CAA46A4E-7881-4EA5-9F41-288B1459273D}" type="sibTrans" cxnId="{55183827-70FD-4279-8E97-830950D0E1BA}">
      <dgm:prSet/>
      <dgm:spPr/>
      <dgm:t>
        <a:bodyPr/>
        <a:lstStyle/>
        <a:p>
          <a:endParaRPr lang="en-US"/>
        </a:p>
      </dgm:t>
    </dgm:pt>
    <dgm:pt modelId="{DFC3B481-9C14-4DBD-BB79-E125B36BC753}">
      <dgm:prSet custT="1"/>
      <dgm:spPr/>
      <dgm:t>
        <a:bodyPr/>
        <a:lstStyle/>
        <a:p>
          <a:pPr rtl="0"/>
          <a:r>
            <a:rPr lang="es-GT" sz="2400" dirty="0" smtClean="0">
              <a:latin typeface="Arial" panose="020B0604020202020204" pitchFamily="34" charset="0"/>
              <a:cs typeface="Arial" panose="020B0604020202020204" pitchFamily="34" charset="0"/>
            </a:rPr>
            <a:t>Competencia abierta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218BA8-E066-4A64-8867-38C3F3CE794C}" type="parTrans" cxnId="{DFEFE675-7C38-43F5-92F4-F4D4C2EDC524}">
      <dgm:prSet/>
      <dgm:spPr/>
      <dgm:t>
        <a:bodyPr/>
        <a:lstStyle/>
        <a:p>
          <a:endParaRPr lang="en-US"/>
        </a:p>
      </dgm:t>
    </dgm:pt>
    <dgm:pt modelId="{55117D9E-BD5F-4144-8E31-2196BA6020F9}" type="sibTrans" cxnId="{DFEFE675-7C38-43F5-92F4-F4D4C2EDC524}">
      <dgm:prSet/>
      <dgm:spPr/>
      <dgm:t>
        <a:bodyPr/>
        <a:lstStyle/>
        <a:p>
          <a:endParaRPr lang="en-US"/>
        </a:p>
      </dgm:t>
    </dgm:pt>
    <dgm:pt modelId="{5B3AF71D-42F4-4017-B362-120667937F14}">
      <dgm:prSet custT="1"/>
      <dgm:spPr/>
      <dgm:t>
        <a:bodyPr/>
        <a:lstStyle/>
        <a:p>
          <a:pPr rtl="0"/>
          <a:r>
            <a:rPr lang="es-GT" sz="2400" dirty="0" smtClean="0">
              <a:latin typeface="Arial" panose="020B0604020202020204" pitchFamily="34" charset="0"/>
              <a:cs typeface="Arial" panose="020B0604020202020204" pitchFamily="34" charset="0"/>
            </a:rPr>
            <a:t>Sin competencia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B33C40-81C9-4189-A8CE-F38652BA9EA3}" type="parTrans" cxnId="{EB145617-AC75-48F7-8FD8-894B6CD3CD0B}">
      <dgm:prSet/>
      <dgm:spPr/>
      <dgm:t>
        <a:bodyPr/>
        <a:lstStyle/>
        <a:p>
          <a:endParaRPr lang="en-US"/>
        </a:p>
      </dgm:t>
    </dgm:pt>
    <dgm:pt modelId="{E6F91F0D-83BA-438D-A751-B2112C51D50C}" type="sibTrans" cxnId="{EB145617-AC75-48F7-8FD8-894B6CD3CD0B}">
      <dgm:prSet/>
      <dgm:spPr/>
      <dgm:t>
        <a:bodyPr/>
        <a:lstStyle/>
        <a:p>
          <a:endParaRPr lang="en-US"/>
        </a:p>
      </dgm:t>
    </dgm:pt>
    <dgm:pt modelId="{376F1E97-D84E-4D46-9300-61893C0EEF37}">
      <dgm:prSet custT="1"/>
      <dgm:spPr/>
      <dgm:t>
        <a:bodyPr/>
        <a:lstStyle/>
        <a:p>
          <a:pPr rtl="0"/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7E70D0-7695-461F-95A1-7BD2D53DDC28}" type="parTrans" cxnId="{15847B6C-EFC6-48DB-85F7-E9A458BCE8EB}">
      <dgm:prSet/>
      <dgm:spPr/>
      <dgm:t>
        <a:bodyPr/>
        <a:lstStyle/>
        <a:p>
          <a:endParaRPr lang="en-US"/>
        </a:p>
      </dgm:t>
    </dgm:pt>
    <dgm:pt modelId="{68742FDA-4D3D-4304-896A-E65F5BF565F2}" type="sibTrans" cxnId="{15847B6C-EFC6-48DB-85F7-E9A458BCE8EB}">
      <dgm:prSet/>
      <dgm:spPr/>
      <dgm:t>
        <a:bodyPr/>
        <a:lstStyle/>
        <a:p>
          <a:endParaRPr lang="en-US"/>
        </a:p>
      </dgm:t>
    </dgm:pt>
    <dgm:pt modelId="{CD043DCA-700F-4442-BB60-4C3963FF5F30}">
      <dgm:prSet custT="1"/>
      <dgm:spPr/>
      <dgm:t>
        <a:bodyPr/>
        <a:lstStyle/>
        <a:p>
          <a:pPr rtl="0"/>
          <a:r>
            <a:rPr lang="es-GT" sz="2400" dirty="0" smtClean="0">
              <a:latin typeface="Arial" panose="020B0604020202020204" pitchFamily="34" charset="0"/>
              <a:cs typeface="Arial" panose="020B0604020202020204" pitchFamily="34" charset="0"/>
            </a:rPr>
            <a:t>Competencia limitada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C2AB52-D4B9-45AB-B4C9-F04E4989E215}" type="parTrans" cxnId="{7DEC35DE-8959-4D98-8478-5734C397EA9F}">
      <dgm:prSet/>
      <dgm:spPr/>
      <dgm:t>
        <a:bodyPr/>
        <a:lstStyle/>
        <a:p>
          <a:endParaRPr lang="en-US"/>
        </a:p>
      </dgm:t>
    </dgm:pt>
    <dgm:pt modelId="{6ED01DA3-F365-404E-BEBD-C4335DFE343F}" type="sibTrans" cxnId="{7DEC35DE-8959-4D98-8478-5734C397EA9F}">
      <dgm:prSet/>
      <dgm:spPr/>
      <dgm:t>
        <a:bodyPr/>
        <a:lstStyle/>
        <a:p>
          <a:endParaRPr lang="en-US"/>
        </a:p>
      </dgm:t>
    </dgm:pt>
    <dgm:pt modelId="{C215A238-F5DE-40EE-8BB8-67A227E3F9DB}">
      <dgm:prSet custT="1"/>
      <dgm:spPr/>
      <dgm:t>
        <a:bodyPr/>
        <a:lstStyle/>
        <a:p>
          <a:pPr rtl="0"/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5944D7-D747-4987-8898-56B705FFD71D}" type="parTrans" cxnId="{F3A11D1D-DFE6-4AC7-AD02-C1548C2094D1}">
      <dgm:prSet/>
      <dgm:spPr/>
      <dgm:t>
        <a:bodyPr/>
        <a:lstStyle/>
        <a:p>
          <a:endParaRPr lang="en-US"/>
        </a:p>
      </dgm:t>
    </dgm:pt>
    <dgm:pt modelId="{D36D3E7D-2B6B-48AE-AEDD-30ADDF66DC7C}" type="sibTrans" cxnId="{F3A11D1D-DFE6-4AC7-AD02-C1548C2094D1}">
      <dgm:prSet/>
      <dgm:spPr/>
      <dgm:t>
        <a:bodyPr/>
        <a:lstStyle/>
        <a:p>
          <a:endParaRPr lang="en-US"/>
        </a:p>
      </dgm:t>
    </dgm:pt>
    <dgm:pt modelId="{D16C06B7-07BA-4FB0-B969-7404233EA189}" type="pres">
      <dgm:prSet presAssocID="{12B0DFF5-2551-4EFC-BA23-2AFD54BBEA2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93765C-1129-49DF-918A-9305370742A8}" type="pres">
      <dgm:prSet presAssocID="{6B2B40BA-B102-4351-A11A-E189CBE01C10}" presName="linNode" presStyleCnt="0"/>
      <dgm:spPr/>
    </dgm:pt>
    <dgm:pt modelId="{E0581A8D-C800-4E9F-A2C3-8BD23C25EA43}" type="pres">
      <dgm:prSet presAssocID="{6B2B40BA-B102-4351-A11A-E189CBE01C10}" presName="parentText" presStyleLbl="node1" presStyleIdx="0" presStyleCnt="1" custScaleX="126867" custLinFactNeighborX="-20463" custLinFactNeighborY="-43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F984BD-B8EC-4F53-86D9-8C6239F5A1D9}" type="pres">
      <dgm:prSet presAssocID="{6B2B40BA-B102-4351-A11A-E189CBE01C10}" presName="descendantText" presStyleLbl="alignAccFollowNode1" presStyleIdx="0" presStyleCnt="1" custScaleX="77828" custScaleY="1179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2820E3-2127-4E0E-80CF-313312B7E148}" type="presOf" srcId="{376F1E97-D84E-4D46-9300-61893C0EEF37}" destId="{5EF984BD-B8EC-4F53-86D9-8C6239F5A1D9}" srcOrd="0" destOrd="3" presId="urn:microsoft.com/office/officeart/2005/8/layout/vList5"/>
    <dgm:cxn modelId="{F3A11D1D-DFE6-4AC7-AD02-C1548C2094D1}" srcId="{6B2B40BA-B102-4351-A11A-E189CBE01C10}" destId="{C215A238-F5DE-40EE-8BB8-67A227E3F9DB}" srcOrd="1" destOrd="0" parTransId="{395944D7-D747-4987-8898-56B705FFD71D}" sibTransId="{D36D3E7D-2B6B-48AE-AEDD-30ADDF66DC7C}"/>
    <dgm:cxn modelId="{B364914F-AF75-4803-8965-8713CD6D1BEF}" type="presOf" srcId="{12B0DFF5-2551-4EFC-BA23-2AFD54BBEA28}" destId="{D16C06B7-07BA-4FB0-B969-7404233EA189}" srcOrd="0" destOrd="0" presId="urn:microsoft.com/office/officeart/2005/8/layout/vList5"/>
    <dgm:cxn modelId="{15847B6C-EFC6-48DB-85F7-E9A458BCE8EB}" srcId="{6B2B40BA-B102-4351-A11A-E189CBE01C10}" destId="{376F1E97-D84E-4D46-9300-61893C0EEF37}" srcOrd="3" destOrd="0" parTransId="{8D7E70D0-7695-461F-95A1-7BD2D53DDC28}" sibTransId="{68742FDA-4D3D-4304-896A-E65F5BF565F2}"/>
    <dgm:cxn modelId="{C34DEC14-045B-416C-8AB9-495FA75A6AAA}" type="presOf" srcId="{DFC3B481-9C14-4DBD-BB79-E125B36BC753}" destId="{5EF984BD-B8EC-4F53-86D9-8C6239F5A1D9}" srcOrd="0" destOrd="0" presId="urn:microsoft.com/office/officeart/2005/8/layout/vList5"/>
    <dgm:cxn modelId="{7DEC35DE-8959-4D98-8478-5734C397EA9F}" srcId="{6B2B40BA-B102-4351-A11A-E189CBE01C10}" destId="{CD043DCA-700F-4442-BB60-4C3963FF5F30}" srcOrd="2" destOrd="0" parTransId="{BBC2AB52-D4B9-45AB-B4C9-F04E4989E215}" sibTransId="{6ED01DA3-F365-404E-BEBD-C4335DFE343F}"/>
    <dgm:cxn modelId="{15904587-73A0-469B-AC65-3F660C65245A}" type="presOf" srcId="{5B3AF71D-42F4-4017-B362-120667937F14}" destId="{5EF984BD-B8EC-4F53-86D9-8C6239F5A1D9}" srcOrd="0" destOrd="4" presId="urn:microsoft.com/office/officeart/2005/8/layout/vList5"/>
    <dgm:cxn modelId="{8CD1E379-F543-40CC-BD37-F144B7B33011}" type="presOf" srcId="{C215A238-F5DE-40EE-8BB8-67A227E3F9DB}" destId="{5EF984BD-B8EC-4F53-86D9-8C6239F5A1D9}" srcOrd="0" destOrd="1" presId="urn:microsoft.com/office/officeart/2005/8/layout/vList5"/>
    <dgm:cxn modelId="{EB145617-AC75-48F7-8FD8-894B6CD3CD0B}" srcId="{6B2B40BA-B102-4351-A11A-E189CBE01C10}" destId="{5B3AF71D-42F4-4017-B362-120667937F14}" srcOrd="4" destOrd="0" parTransId="{D8B33C40-81C9-4189-A8CE-F38652BA9EA3}" sibTransId="{E6F91F0D-83BA-438D-A751-B2112C51D50C}"/>
    <dgm:cxn modelId="{9B15A1DA-2D79-4AC4-8C2F-9F352F9580D9}" type="presOf" srcId="{6B2B40BA-B102-4351-A11A-E189CBE01C10}" destId="{E0581A8D-C800-4E9F-A2C3-8BD23C25EA43}" srcOrd="0" destOrd="0" presId="urn:microsoft.com/office/officeart/2005/8/layout/vList5"/>
    <dgm:cxn modelId="{55183827-70FD-4279-8E97-830950D0E1BA}" srcId="{12B0DFF5-2551-4EFC-BA23-2AFD54BBEA28}" destId="{6B2B40BA-B102-4351-A11A-E189CBE01C10}" srcOrd="0" destOrd="0" parTransId="{6FD29868-CED7-43B5-8DD4-6E39AE4A2386}" sibTransId="{CAA46A4E-7881-4EA5-9F41-288B1459273D}"/>
    <dgm:cxn modelId="{DFEFE675-7C38-43F5-92F4-F4D4C2EDC524}" srcId="{6B2B40BA-B102-4351-A11A-E189CBE01C10}" destId="{DFC3B481-9C14-4DBD-BB79-E125B36BC753}" srcOrd="0" destOrd="0" parTransId="{DE218BA8-E066-4A64-8867-38C3F3CE794C}" sibTransId="{55117D9E-BD5F-4144-8E31-2196BA6020F9}"/>
    <dgm:cxn modelId="{CE3DE2DD-AFD0-493B-9DFA-1EF2658D3297}" type="presOf" srcId="{CD043DCA-700F-4442-BB60-4C3963FF5F30}" destId="{5EF984BD-B8EC-4F53-86D9-8C6239F5A1D9}" srcOrd="0" destOrd="2" presId="urn:microsoft.com/office/officeart/2005/8/layout/vList5"/>
    <dgm:cxn modelId="{EADE9116-F842-46B7-AD07-4ECC876E22CF}" type="presParOf" srcId="{D16C06B7-07BA-4FB0-B969-7404233EA189}" destId="{B293765C-1129-49DF-918A-9305370742A8}" srcOrd="0" destOrd="0" presId="urn:microsoft.com/office/officeart/2005/8/layout/vList5"/>
    <dgm:cxn modelId="{567019C3-0235-46F2-B1C5-10CD8EE0A7B3}" type="presParOf" srcId="{B293765C-1129-49DF-918A-9305370742A8}" destId="{E0581A8D-C800-4E9F-A2C3-8BD23C25EA43}" srcOrd="0" destOrd="0" presId="urn:microsoft.com/office/officeart/2005/8/layout/vList5"/>
    <dgm:cxn modelId="{4F75E678-0C31-4A1F-883B-A0C938E01C6A}" type="presParOf" srcId="{B293765C-1129-49DF-918A-9305370742A8}" destId="{5EF984BD-B8EC-4F53-86D9-8C6239F5A1D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A501BDD-5F80-474F-87FE-87229C7982F9}" type="doc">
      <dgm:prSet loTypeId="urn:microsoft.com/office/officeart/2005/8/layout/hProcess9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GT"/>
        </a:p>
      </dgm:t>
    </dgm:pt>
    <dgm:pt modelId="{C3F781A6-4091-4B6D-A4A1-37EC13692800}">
      <dgm:prSet phldrT="[Texto]"/>
      <dgm:spPr/>
      <dgm:t>
        <a:bodyPr/>
        <a:lstStyle/>
        <a:p>
          <a:pPr algn="ctr"/>
          <a:r>
            <a:rPr lang="es-GT" b="1" dirty="0">
              <a:solidFill>
                <a:schemeClr val="tx1"/>
              </a:solidFill>
            </a:rPr>
            <a:t>Plan Anual de Adquisiciones</a:t>
          </a:r>
        </a:p>
      </dgm:t>
    </dgm:pt>
    <dgm:pt modelId="{EDF41901-CE31-40FE-8D65-24D1AA8936B3}" type="parTrans" cxnId="{235D78D6-3289-4BDB-B7CE-C829E29799BD}">
      <dgm:prSet/>
      <dgm:spPr/>
      <dgm:t>
        <a:bodyPr/>
        <a:lstStyle/>
        <a:p>
          <a:endParaRPr lang="es-GT"/>
        </a:p>
      </dgm:t>
    </dgm:pt>
    <dgm:pt modelId="{08BBEF46-D35A-4EF9-B231-75FB911AF1A3}" type="sibTrans" cxnId="{235D78D6-3289-4BDB-B7CE-C829E29799BD}">
      <dgm:prSet/>
      <dgm:spPr/>
      <dgm:t>
        <a:bodyPr/>
        <a:lstStyle/>
        <a:p>
          <a:endParaRPr lang="es-GT"/>
        </a:p>
      </dgm:t>
    </dgm:pt>
    <dgm:pt modelId="{60A23B53-4B6E-451D-8ACB-F85F96103345}">
      <dgm:prSet phldrT="[Texto]"/>
      <dgm:spPr/>
      <dgm:t>
        <a:bodyPr/>
        <a:lstStyle/>
        <a:p>
          <a:pPr algn="ctr"/>
          <a:r>
            <a:rPr lang="es-GT" b="1" dirty="0">
              <a:solidFill>
                <a:schemeClr val="bg1"/>
              </a:solidFill>
            </a:rPr>
            <a:t>Ficha </a:t>
          </a:r>
          <a:r>
            <a:rPr lang="es-GT" b="1" dirty="0" smtClean="0">
              <a:solidFill>
                <a:schemeClr val="bg1"/>
              </a:solidFill>
            </a:rPr>
            <a:t>Técnica</a:t>
          </a:r>
        </a:p>
        <a:p>
          <a:pPr algn="ctr"/>
          <a:endParaRPr lang="es-GT" b="1" dirty="0">
            <a:solidFill>
              <a:schemeClr val="bg1"/>
            </a:solidFill>
          </a:endParaRPr>
        </a:p>
      </dgm:t>
    </dgm:pt>
    <dgm:pt modelId="{AE274F29-748C-4979-9033-3260D38FF94B}" type="parTrans" cxnId="{B2070C98-30EB-4778-8CF0-DE91DCD78C76}">
      <dgm:prSet/>
      <dgm:spPr/>
      <dgm:t>
        <a:bodyPr/>
        <a:lstStyle/>
        <a:p>
          <a:endParaRPr lang="es-GT"/>
        </a:p>
      </dgm:t>
    </dgm:pt>
    <dgm:pt modelId="{383714BA-9B61-49B7-83B3-ED39864FD908}" type="sibTrans" cxnId="{B2070C98-30EB-4778-8CF0-DE91DCD78C76}">
      <dgm:prSet/>
      <dgm:spPr/>
      <dgm:t>
        <a:bodyPr/>
        <a:lstStyle/>
        <a:p>
          <a:endParaRPr lang="es-GT"/>
        </a:p>
      </dgm:t>
    </dgm:pt>
    <dgm:pt modelId="{207D9A93-EBE0-43E4-BD61-59056BB3E645}">
      <dgm:prSet phldrT="[Texto]"/>
      <dgm:spPr/>
      <dgm:t>
        <a:bodyPr/>
        <a:lstStyle/>
        <a:p>
          <a:pPr algn="ctr"/>
          <a:r>
            <a:rPr lang="es-GT" b="0" dirty="0" smtClean="0">
              <a:solidFill>
                <a:schemeClr val="bg1"/>
              </a:solidFill>
            </a:rPr>
            <a:t>Convocatoria</a:t>
          </a:r>
        </a:p>
        <a:p>
          <a:pPr algn="l"/>
          <a:endParaRPr lang="es-GT" dirty="0">
            <a:solidFill>
              <a:schemeClr val="bg1"/>
            </a:solidFill>
          </a:endParaRPr>
        </a:p>
      </dgm:t>
    </dgm:pt>
    <dgm:pt modelId="{AAA8F5BC-1AE6-4407-8D6F-8E4BCF0EAA99}" type="parTrans" cxnId="{DD8A9F9C-087B-4EAA-9CDF-6C350A9F8A01}">
      <dgm:prSet/>
      <dgm:spPr/>
      <dgm:t>
        <a:bodyPr/>
        <a:lstStyle/>
        <a:p>
          <a:endParaRPr lang="es-GT"/>
        </a:p>
      </dgm:t>
    </dgm:pt>
    <dgm:pt modelId="{8519B1CA-E176-4AAF-B958-F1D5735B6BD4}" type="sibTrans" cxnId="{DD8A9F9C-087B-4EAA-9CDF-6C350A9F8A01}">
      <dgm:prSet/>
      <dgm:spPr/>
      <dgm:t>
        <a:bodyPr/>
        <a:lstStyle/>
        <a:p>
          <a:endParaRPr lang="es-GT"/>
        </a:p>
      </dgm:t>
    </dgm:pt>
    <dgm:pt modelId="{A127B7DB-FCF6-4A53-8CAB-408CFA32359E}">
      <dgm:prSet phldrT="[Texto]"/>
      <dgm:spPr/>
      <dgm:t>
        <a:bodyPr/>
        <a:lstStyle/>
        <a:p>
          <a:pPr algn="ctr"/>
          <a:r>
            <a:rPr lang="es-GT" b="1" dirty="0">
              <a:solidFill>
                <a:schemeClr val="tx1"/>
              </a:solidFill>
            </a:rPr>
            <a:t>Documentos de Adquisición</a:t>
          </a:r>
        </a:p>
      </dgm:t>
    </dgm:pt>
    <dgm:pt modelId="{5D2ACB91-690E-412F-BEDC-47EA4FDE9BEC}" type="parTrans" cxnId="{40E32962-6530-42E1-BE48-751D7C8AA598}">
      <dgm:prSet/>
      <dgm:spPr/>
      <dgm:t>
        <a:bodyPr/>
        <a:lstStyle/>
        <a:p>
          <a:endParaRPr lang="es-GT"/>
        </a:p>
      </dgm:t>
    </dgm:pt>
    <dgm:pt modelId="{ED8C5F36-8D9C-4BA4-B50E-47468D0A87C8}" type="sibTrans" cxnId="{40E32962-6530-42E1-BE48-751D7C8AA598}">
      <dgm:prSet/>
      <dgm:spPr/>
      <dgm:t>
        <a:bodyPr/>
        <a:lstStyle/>
        <a:p>
          <a:endParaRPr lang="es-GT"/>
        </a:p>
      </dgm:t>
    </dgm:pt>
    <dgm:pt modelId="{93FFAFAA-8983-4B0A-8DB9-86B368F866A5}">
      <dgm:prSet phldrT="[Texto]"/>
      <dgm:spPr/>
      <dgm:t>
        <a:bodyPr/>
        <a:lstStyle/>
        <a:p>
          <a:pPr algn="l"/>
          <a:r>
            <a:rPr lang="es-GT" dirty="0">
              <a:solidFill>
                <a:schemeClr val="tx1"/>
              </a:solidFill>
            </a:rPr>
            <a:t>Obligatoriedad</a:t>
          </a:r>
        </a:p>
      </dgm:t>
    </dgm:pt>
    <dgm:pt modelId="{83687FBA-A6DA-4071-B0D8-1C3840E022A0}" type="parTrans" cxnId="{5AD71482-14B2-49E0-B804-3153A689C3A5}">
      <dgm:prSet/>
      <dgm:spPr/>
      <dgm:t>
        <a:bodyPr/>
        <a:lstStyle/>
        <a:p>
          <a:endParaRPr lang="es-GT"/>
        </a:p>
      </dgm:t>
    </dgm:pt>
    <dgm:pt modelId="{8A9CD7EC-640F-4004-B01D-57A3498D3C23}" type="sibTrans" cxnId="{5AD71482-14B2-49E0-B804-3153A689C3A5}">
      <dgm:prSet/>
      <dgm:spPr/>
      <dgm:t>
        <a:bodyPr/>
        <a:lstStyle/>
        <a:p>
          <a:endParaRPr lang="es-GT"/>
        </a:p>
      </dgm:t>
    </dgm:pt>
    <dgm:pt modelId="{E9475EFC-5F0D-402B-8349-B27FF539DBC4}">
      <dgm:prSet phldrT="[Texto]"/>
      <dgm:spPr/>
      <dgm:t>
        <a:bodyPr/>
        <a:lstStyle/>
        <a:p>
          <a:pPr algn="l"/>
          <a:r>
            <a:rPr lang="es-GT" dirty="0">
              <a:solidFill>
                <a:schemeClr val="tx1"/>
              </a:solidFill>
            </a:rPr>
            <a:t>Contenido</a:t>
          </a:r>
        </a:p>
      </dgm:t>
    </dgm:pt>
    <dgm:pt modelId="{828A9289-FE61-4989-A6D1-98E378500D31}" type="parTrans" cxnId="{512FCBA4-0CB0-4DA1-A128-76017B49690A}">
      <dgm:prSet/>
      <dgm:spPr/>
      <dgm:t>
        <a:bodyPr/>
        <a:lstStyle/>
        <a:p>
          <a:endParaRPr lang="es-GT"/>
        </a:p>
      </dgm:t>
    </dgm:pt>
    <dgm:pt modelId="{E7A008DC-013E-44FC-B8F3-E520F815D99F}" type="sibTrans" cxnId="{512FCBA4-0CB0-4DA1-A128-76017B49690A}">
      <dgm:prSet/>
      <dgm:spPr/>
      <dgm:t>
        <a:bodyPr/>
        <a:lstStyle/>
        <a:p>
          <a:endParaRPr lang="es-GT"/>
        </a:p>
      </dgm:t>
    </dgm:pt>
    <dgm:pt modelId="{CAAFBC1E-1784-4292-96D6-6EB87C21C80E}">
      <dgm:prSet phldrT="[Texto]"/>
      <dgm:spPr/>
      <dgm:t>
        <a:bodyPr/>
        <a:lstStyle/>
        <a:p>
          <a:pPr algn="l"/>
          <a:r>
            <a:rPr lang="es-GT" dirty="0">
              <a:solidFill>
                <a:schemeClr val="tx1"/>
              </a:solidFill>
            </a:rPr>
            <a:t>Publicación</a:t>
          </a:r>
        </a:p>
      </dgm:t>
    </dgm:pt>
    <dgm:pt modelId="{A37F0FB6-AE29-45E5-920B-F60480C160BA}" type="parTrans" cxnId="{CBD8D270-4C0B-492B-987C-696BE9CCD3F9}">
      <dgm:prSet/>
      <dgm:spPr/>
      <dgm:t>
        <a:bodyPr/>
        <a:lstStyle/>
        <a:p>
          <a:endParaRPr lang="es-GT"/>
        </a:p>
      </dgm:t>
    </dgm:pt>
    <dgm:pt modelId="{2CEBB038-043D-4360-A3F7-E9A3B2DF8A40}" type="sibTrans" cxnId="{CBD8D270-4C0B-492B-987C-696BE9CCD3F9}">
      <dgm:prSet/>
      <dgm:spPr/>
      <dgm:t>
        <a:bodyPr/>
        <a:lstStyle/>
        <a:p>
          <a:endParaRPr lang="es-GT"/>
        </a:p>
      </dgm:t>
    </dgm:pt>
    <dgm:pt modelId="{493D95BC-1D24-47A4-BD55-111824CBA0D5}">
      <dgm:prSet phldrT="[Texto]"/>
      <dgm:spPr/>
      <dgm:t>
        <a:bodyPr/>
        <a:lstStyle/>
        <a:p>
          <a:pPr algn="l"/>
          <a:r>
            <a:rPr lang="es-GT" dirty="0">
              <a:solidFill>
                <a:schemeClr val="tx1"/>
              </a:solidFill>
            </a:rPr>
            <a:t>Modificaciones</a:t>
          </a:r>
        </a:p>
      </dgm:t>
    </dgm:pt>
    <dgm:pt modelId="{FE24077A-070A-4CFA-86BE-DE5BA8325745}" type="parTrans" cxnId="{51A11562-AC35-4100-A12D-84C629AAA7AB}">
      <dgm:prSet/>
      <dgm:spPr/>
      <dgm:t>
        <a:bodyPr/>
        <a:lstStyle/>
        <a:p>
          <a:endParaRPr lang="es-GT"/>
        </a:p>
      </dgm:t>
    </dgm:pt>
    <dgm:pt modelId="{443CC9E3-3F34-46DB-9471-FCE1384271B8}" type="sibTrans" cxnId="{51A11562-AC35-4100-A12D-84C629AAA7AB}">
      <dgm:prSet/>
      <dgm:spPr/>
      <dgm:t>
        <a:bodyPr/>
        <a:lstStyle/>
        <a:p>
          <a:endParaRPr lang="es-GT"/>
        </a:p>
      </dgm:t>
    </dgm:pt>
    <dgm:pt modelId="{A8A80938-2DBF-4C5D-8EA2-0D2558237017}">
      <dgm:prSet phldrT="[Texto]"/>
      <dgm:spPr/>
      <dgm:t>
        <a:bodyPr/>
        <a:lstStyle/>
        <a:p>
          <a:pPr algn="l"/>
          <a:r>
            <a:rPr lang="es-GT" dirty="0">
              <a:solidFill>
                <a:schemeClr val="tx1"/>
              </a:solidFill>
            </a:rPr>
            <a:t>Adquisiciones plurianuales</a:t>
          </a:r>
        </a:p>
      </dgm:t>
    </dgm:pt>
    <dgm:pt modelId="{632B3FC3-88FC-4DA7-84E5-46D2F195F434}" type="parTrans" cxnId="{0B524A14-C623-48DD-B694-B7A340CB8357}">
      <dgm:prSet/>
      <dgm:spPr/>
      <dgm:t>
        <a:bodyPr/>
        <a:lstStyle/>
        <a:p>
          <a:endParaRPr lang="es-GT"/>
        </a:p>
      </dgm:t>
    </dgm:pt>
    <dgm:pt modelId="{5266B53D-5688-4539-8D7E-CE362A3A6736}" type="sibTrans" cxnId="{0B524A14-C623-48DD-B694-B7A340CB8357}">
      <dgm:prSet/>
      <dgm:spPr/>
      <dgm:t>
        <a:bodyPr/>
        <a:lstStyle/>
        <a:p>
          <a:endParaRPr lang="es-GT"/>
        </a:p>
      </dgm:t>
    </dgm:pt>
    <dgm:pt modelId="{E9B5E1B9-832C-4EEB-A1D9-A226A6C8BE1E}">
      <dgm:prSet phldrT="[Texto]"/>
      <dgm:spPr/>
      <dgm:t>
        <a:bodyPr/>
        <a:lstStyle/>
        <a:p>
          <a:pPr algn="l"/>
          <a:r>
            <a:rPr lang="es-GT" dirty="0">
              <a:solidFill>
                <a:schemeClr val="bg1"/>
              </a:solidFill>
            </a:rPr>
            <a:t>Publicación previa</a:t>
          </a:r>
        </a:p>
      </dgm:t>
    </dgm:pt>
    <dgm:pt modelId="{6D9A5D42-7A5E-45B2-8672-10FA7A841930}" type="parTrans" cxnId="{7C67B5AB-EF50-4AC2-9BD0-3E4903BF84BC}">
      <dgm:prSet/>
      <dgm:spPr/>
      <dgm:t>
        <a:bodyPr/>
        <a:lstStyle/>
        <a:p>
          <a:endParaRPr lang="es-GT"/>
        </a:p>
      </dgm:t>
    </dgm:pt>
    <dgm:pt modelId="{EF5C2B9F-9A43-461B-A258-2B7C522CF1B4}" type="sibTrans" cxnId="{7C67B5AB-EF50-4AC2-9BD0-3E4903BF84BC}">
      <dgm:prSet/>
      <dgm:spPr/>
      <dgm:t>
        <a:bodyPr/>
        <a:lstStyle/>
        <a:p>
          <a:endParaRPr lang="es-GT"/>
        </a:p>
      </dgm:t>
    </dgm:pt>
    <dgm:pt modelId="{53594136-1997-4A5B-9054-6A96062760F6}">
      <dgm:prSet phldrT="[Texto]"/>
      <dgm:spPr/>
      <dgm:t>
        <a:bodyPr/>
        <a:lstStyle/>
        <a:p>
          <a:pPr algn="l"/>
          <a:r>
            <a:rPr lang="es-GT" dirty="0">
              <a:solidFill>
                <a:schemeClr val="bg1"/>
              </a:solidFill>
            </a:rPr>
            <a:t>Especificaciones técnicas</a:t>
          </a:r>
        </a:p>
      </dgm:t>
    </dgm:pt>
    <dgm:pt modelId="{EE2D6E4B-ABA0-4C95-9A9D-A1B2B5446527}" type="parTrans" cxnId="{27A245B3-F099-4237-AF70-A8307A341BC8}">
      <dgm:prSet/>
      <dgm:spPr/>
      <dgm:t>
        <a:bodyPr/>
        <a:lstStyle/>
        <a:p>
          <a:endParaRPr lang="es-GT"/>
        </a:p>
      </dgm:t>
    </dgm:pt>
    <dgm:pt modelId="{ED381437-3EE7-4DE6-955E-40DFC133E9CC}" type="sibTrans" cxnId="{27A245B3-F099-4237-AF70-A8307A341BC8}">
      <dgm:prSet/>
      <dgm:spPr/>
      <dgm:t>
        <a:bodyPr/>
        <a:lstStyle/>
        <a:p>
          <a:endParaRPr lang="es-GT"/>
        </a:p>
      </dgm:t>
    </dgm:pt>
    <dgm:pt modelId="{40BC9EAC-2DEA-4E32-8BDB-2DE34A8E4F37}">
      <dgm:prSet phldrT="[Texto]"/>
      <dgm:spPr/>
      <dgm:t>
        <a:bodyPr/>
        <a:lstStyle/>
        <a:p>
          <a:pPr algn="l"/>
          <a:r>
            <a:rPr lang="es-GT" dirty="0">
              <a:solidFill>
                <a:schemeClr val="bg1"/>
              </a:solidFill>
            </a:rPr>
            <a:t>Reuniones informativas</a:t>
          </a:r>
        </a:p>
      </dgm:t>
    </dgm:pt>
    <dgm:pt modelId="{FC2928A3-951C-4E75-9092-D95B92CD41DC}" type="parTrans" cxnId="{6FBEBDE2-B39A-4AAD-92CD-A6B3F55991ED}">
      <dgm:prSet/>
      <dgm:spPr/>
      <dgm:t>
        <a:bodyPr/>
        <a:lstStyle/>
        <a:p>
          <a:endParaRPr lang="es-GT"/>
        </a:p>
      </dgm:t>
    </dgm:pt>
    <dgm:pt modelId="{A22BF6EE-3FA6-4F0D-9C94-0A6CFB7D77C9}" type="sibTrans" cxnId="{6FBEBDE2-B39A-4AAD-92CD-A6B3F55991ED}">
      <dgm:prSet/>
      <dgm:spPr/>
      <dgm:t>
        <a:bodyPr/>
        <a:lstStyle/>
        <a:p>
          <a:endParaRPr lang="es-GT"/>
        </a:p>
      </dgm:t>
    </dgm:pt>
    <dgm:pt modelId="{ECD4DA8A-5993-436A-9292-2C746B43CA9E}">
      <dgm:prSet phldrT="[Texto]"/>
      <dgm:spPr/>
      <dgm:t>
        <a:bodyPr/>
        <a:lstStyle/>
        <a:p>
          <a:pPr algn="l"/>
          <a:r>
            <a:rPr lang="es-GT" dirty="0">
              <a:solidFill>
                <a:schemeClr val="tx1"/>
              </a:solidFill>
            </a:rPr>
            <a:t>Documentos estándar</a:t>
          </a:r>
        </a:p>
      </dgm:t>
    </dgm:pt>
    <dgm:pt modelId="{560ACD95-7548-477B-AEA1-B884938AD97C}" type="parTrans" cxnId="{DE9D957B-11DD-4EAC-8E14-FFB2C9C494D9}">
      <dgm:prSet/>
      <dgm:spPr/>
      <dgm:t>
        <a:bodyPr/>
        <a:lstStyle/>
        <a:p>
          <a:endParaRPr lang="es-GT"/>
        </a:p>
      </dgm:t>
    </dgm:pt>
    <dgm:pt modelId="{0DB8561B-27C1-4DD3-A28F-C84941AA84BE}" type="sibTrans" cxnId="{DE9D957B-11DD-4EAC-8E14-FFB2C9C494D9}">
      <dgm:prSet/>
      <dgm:spPr/>
      <dgm:t>
        <a:bodyPr/>
        <a:lstStyle/>
        <a:p>
          <a:endParaRPr lang="es-GT"/>
        </a:p>
      </dgm:t>
    </dgm:pt>
    <dgm:pt modelId="{9E7EAFB6-47E2-48D7-90CA-1A15A2F94201}">
      <dgm:prSet phldrT="[Texto]"/>
      <dgm:spPr/>
      <dgm:t>
        <a:bodyPr/>
        <a:lstStyle/>
        <a:p>
          <a:pPr algn="l"/>
          <a:r>
            <a:rPr lang="es-GT" dirty="0">
              <a:solidFill>
                <a:schemeClr val="tx1"/>
              </a:solidFill>
            </a:rPr>
            <a:t>Condiciones Generales</a:t>
          </a:r>
        </a:p>
      </dgm:t>
    </dgm:pt>
    <dgm:pt modelId="{BE48CD9F-C178-47AD-B477-EEDFE9878750}" type="parTrans" cxnId="{EA019E25-DD64-4E4C-AEC2-0B146BD7A41C}">
      <dgm:prSet/>
      <dgm:spPr/>
      <dgm:t>
        <a:bodyPr/>
        <a:lstStyle/>
        <a:p>
          <a:endParaRPr lang="es-GT"/>
        </a:p>
      </dgm:t>
    </dgm:pt>
    <dgm:pt modelId="{54AF7896-2C87-497E-B94F-B23B37EC75A2}" type="sibTrans" cxnId="{EA019E25-DD64-4E4C-AEC2-0B146BD7A41C}">
      <dgm:prSet/>
      <dgm:spPr/>
      <dgm:t>
        <a:bodyPr/>
        <a:lstStyle/>
        <a:p>
          <a:endParaRPr lang="es-GT"/>
        </a:p>
      </dgm:t>
    </dgm:pt>
    <dgm:pt modelId="{184DA6DF-9F03-4FEE-85B6-1A09C760DF02}">
      <dgm:prSet phldrT="[Texto]"/>
      <dgm:spPr/>
      <dgm:t>
        <a:bodyPr/>
        <a:lstStyle/>
        <a:p>
          <a:pPr algn="l"/>
          <a:r>
            <a:rPr lang="es-GT" dirty="0">
              <a:solidFill>
                <a:schemeClr val="tx1"/>
              </a:solidFill>
            </a:rPr>
            <a:t>Condiciones Particulares</a:t>
          </a:r>
        </a:p>
      </dgm:t>
    </dgm:pt>
    <dgm:pt modelId="{4027DF0B-4FFA-48B2-9794-3FEB2BEF9905}" type="parTrans" cxnId="{A96CAB66-71ED-4D83-8165-45EB14D50664}">
      <dgm:prSet/>
      <dgm:spPr/>
      <dgm:t>
        <a:bodyPr/>
        <a:lstStyle/>
        <a:p>
          <a:endParaRPr lang="es-GT"/>
        </a:p>
      </dgm:t>
    </dgm:pt>
    <dgm:pt modelId="{AE294DDA-1F25-42B4-834D-BC73F10FF3E4}" type="sibTrans" cxnId="{A96CAB66-71ED-4D83-8165-45EB14D50664}">
      <dgm:prSet/>
      <dgm:spPr/>
      <dgm:t>
        <a:bodyPr/>
        <a:lstStyle/>
        <a:p>
          <a:endParaRPr lang="es-GT"/>
        </a:p>
      </dgm:t>
    </dgm:pt>
    <dgm:pt modelId="{503B2AB6-CBED-4098-AA39-C91BF3FFDDD7}">
      <dgm:prSet phldrT="[Texto]"/>
      <dgm:spPr/>
      <dgm:t>
        <a:bodyPr/>
        <a:lstStyle/>
        <a:p>
          <a:pPr algn="l"/>
          <a:r>
            <a:rPr lang="es-GT" dirty="0">
              <a:solidFill>
                <a:schemeClr val="tx1"/>
              </a:solidFill>
            </a:rPr>
            <a:t>Modelo de contrato</a:t>
          </a:r>
        </a:p>
      </dgm:t>
    </dgm:pt>
    <dgm:pt modelId="{45BB0037-8187-4A03-99C6-BADF4C1701AA}" type="parTrans" cxnId="{B2EDBA36-6F0E-431F-B601-12A6E9654CB4}">
      <dgm:prSet/>
      <dgm:spPr/>
      <dgm:t>
        <a:bodyPr/>
        <a:lstStyle/>
        <a:p>
          <a:endParaRPr lang="es-GT"/>
        </a:p>
      </dgm:t>
    </dgm:pt>
    <dgm:pt modelId="{DAB52FDB-6A32-41FB-B5B1-41B9B5944711}" type="sibTrans" cxnId="{B2EDBA36-6F0E-431F-B601-12A6E9654CB4}">
      <dgm:prSet/>
      <dgm:spPr/>
      <dgm:t>
        <a:bodyPr/>
        <a:lstStyle/>
        <a:p>
          <a:endParaRPr lang="es-GT"/>
        </a:p>
      </dgm:t>
    </dgm:pt>
    <dgm:pt modelId="{BD210FB9-82FE-4AA8-9F34-5E9FA8087F86}">
      <dgm:prSet phldrT="[Texto]"/>
      <dgm:spPr/>
      <dgm:t>
        <a:bodyPr/>
        <a:lstStyle/>
        <a:p>
          <a:pPr algn="l"/>
          <a:r>
            <a:rPr lang="es-GT" dirty="0">
              <a:solidFill>
                <a:schemeClr val="tx1"/>
              </a:solidFill>
            </a:rPr>
            <a:t>Aprobación de documentos de adquisición</a:t>
          </a:r>
        </a:p>
      </dgm:t>
    </dgm:pt>
    <dgm:pt modelId="{C383EC56-B66D-4B65-83E9-89A3550AB5E1}" type="parTrans" cxnId="{2544067C-9F87-475B-A210-C9B494643D7F}">
      <dgm:prSet/>
      <dgm:spPr/>
      <dgm:t>
        <a:bodyPr/>
        <a:lstStyle/>
        <a:p>
          <a:endParaRPr lang="es-GT"/>
        </a:p>
      </dgm:t>
    </dgm:pt>
    <dgm:pt modelId="{CF82ACD2-B64C-404D-8A79-06823EFAC661}" type="sibTrans" cxnId="{2544067C-9F87-475B-A210-C9B494643D7F}">
      <dgm:prSet/>
      <dgm:spPr/>
      <dgm:t>
        <a:bodyPr/>
        <a:lstStyle/>
        <a:p>
          <a:endParaRPr lang="es-GT"/>
        </a:p>
      </dgm:t>
    </dgm:pt>
    <dgm:pt modelId="{E8464D3D-1F65-4BFF-AF81-F59722FFD59F}">
      <dgm:prSet phldrT="[Texto]"/>
      <dgm:spPr/>
      <dgm:t>
        <a:bodyPr/>
        <a:lstStyle/>
        <a:p>
          <a:pPr algn="l"/>
          <a:r>
            <a:rPr lang="es-GT" dirty="0">
              <a:solidFill>
                <a:schemeClr val="bg1"/>
              </a:solidFill>
            </a:rPr>
            <a:t>Consultas y aclaraciones</a:t>
          </a:r>
        </a:p>
      </dgm:t>
    </dgm:pt>
    <dgm:pt modelId="{713C9227-C6A5-4086-95B1-21A24DB23567}" type="parTrans" cxnId="{71114308-0D0B-4828-B447-3CF45F4F67CE}">
      <dgm:prSet/>
      <dgm:spPr/>
      <dgm:t>
        <a:bodyPr/>
        <a:lstStyle/>
        <a:p>
          <a:endParaRPr lang="es-GT"/>
        </a:p>
      </dgm:t>
    </dgm:pt>
    <dgm:pt modelId="{ECDD0272-F386-450C-BF4A-FD706B15D952}" type="sibTrans" cxnId="{71114308-0D0B-4828-B447-3CF45F4F67CE}">
      <dgm:prSet/>
      <dgm:spPr/>
      <dgm:t>
        <a:bodyPr/>
        <a:lstStyle/>
        <a:p>
          <a:endParaRPr lang="es-GT"/>
        </a:p>
      </dgm:t>
    </dgm:pt>
    <dgm:pt modelId="{0D6FAF3D-A0BC-4E48-AA58-825CB6BA9DC5}">
      <dgm:prSet phldrT="[Texto]"/>
      <dgm:spPr/>
      <dgm:t>
        <a:bodyPr/>
        <a:lstStyle/>
        <a:p>
          <a:pPr algn="l"/>
          <a:r>
            <a:rPr lang="es-GT" dirty="0">
              <a:solidFill>
                <a:schemeClr val="bg1"/>
              </a:solidFill>
            </a:rPr>
            <a:t>Obligatoria </a:t>
          </a:r>
        </a:p>
      </dgm:t>
    </dgm:pt>
    <dgm:pt modelId="{3B9E7ACC-F852-4F34-A97E-16447FD11942}" type="parTrans" cxnId="{99B11055-1491-45F6-9D2C-28BE3F0FD710}">
      <dgm:prSet/>
      <dgm:spPr/>
      <dgm:t>
        <a:bodyPr/>
        <a:lstStyle/>
        <a:p>
          <a:endParaRPr lang="es-GT"/>
        </a:p>
      </dgm:t>
    </dgm:pt>
    <dgm:pt modelId="{04618BB5-4D8B-4FFF-B991-58A7BFF4F844}" type="sibTrans" cxnId="{99B11055-1491-45F6-9D2C-28BE3F0FD710}">
      <dgm:prSet/>
      <dgm:spPr/>
      <dgm:t>
        <a:bodyPr/>
        <a:lstStyle/>
        <a:p>
          <a:endParaRPr lang="es-GT"/>
        </a:p>
      </dgm:t>
    </dgm:pt>
    <dgm:pt modelId="{639207D2-B084-42F2-A6AD-83E23F441344}">
      <dgm:prSet phldrT="[Texto]"/>
      <dgm:spPr/>
      <dgm:t>
        <a:bodyPr/>
        <a:lstStyle/>
        <a:p>
          <a:pPr algn="l"/>
          <a:r>
            <a:rPr lang="es-GT" dirty="0">
              <a:solidFill>
                <a:schemeClr val="bg1"/>
              </a:solidFill>
            </a:rPr>
            <a:t>Plazos conforme el método</a:t>
          </a:r>
        </a:p>
      </dgm:t>
    </dgm:pt>
    <dgm:pt modelId="{3C257BA1-EE65-450B-B0E3-87CCC971DA37}" type="parTrans" cxnId="{35599771-1358-4FAF-B724-592D3A041239}">
      <dgm:prSet/>
      <dgm:spPr/>
      <dgm:t>
        <a:bodyPr/>
        <a:lstStyle/>
        <a:p>
          <a:endParaRPr lang="es-GT"/>
        </a:p>
      </dgm:t>
    </dgm:pt>
    <dgm:pt modelId="{08850540-3838-4D0D-8410-049AAC8458BF}" type="sibTrans" cxnId="{35599771-1358-4FAF-B724-592D3A041239}">
      <dgm:prSet/>
      <dgm:spPr/>
      <dgm:t>
        <a:bodyPr/>
        <a:lstStyle/>
        <a:p>
          <a:endParaRPr lang="es-GT"/>
        </a:p>
      </dgm:t>
    </dgm:pt>
    <dgm:pt modelId="{B0BAA89A-B36F-4591-B184-7B4F6ADFA29D}">
      <dgm:prSet phldrT="[Texto]"/>
      <dgm:spPr/>
      <dgm:t>
        <a:bodyPr/>
        <a:lstStyle/>
        <a:p>
          <a:pPr algn="l"/>
          <a:r>
            <a:rPr lang="es-GT" dirty="0">
              <a:solidFill>
                <a:schemeClr val="bg1"/>
              </a:solidFill>
            </a:rPr>
            <a:t>Consultas y aclaraciones</a:t>
          </a:r>
        </a:p>
      </dgm:t>
    </dgm:pt>
    <dgm:pt modelId="{831E5560-C87C-42F2-8150-E5204AE6FB5A}" type="parTrans" cxnId="{482937E0-E423-4A2F-B8C8-DCB21193DE94}">
      <dgm:prSet/>
      <dgm:spPr/>
      <dgm:t>
        <a:bodyPr/>
        <a:lstStyle/>
        <a:p>
          <a:endParaRPr lang="es-GT"/>
        </a:p>
      </dgm:t>
    </dgm:pt>
    <dgm:pt modelId="{E2789245-7F71-4634-A012-63A2BE878C66}" type="sibTrans" cxnId="{482937E0-E423-4A2F-B8C8-DCB21193DE94}">
      <dgm:prSet/>
      <dgm:spPr/>
      <dgm:t>
        <a:bodyPr/>
        <a:lstStyle/>
        <a:p>
          <a:endParaRPr lang="es-GT"/>
        </a:p>
      </dgm:t>
    </dgm:pt>
    <dgm:pt modelId="{7997F028-3C88-47A7-B5E0-3538FE57BE90}">
      <dgm:prSet phldrT="[Texto]"/>
      <dgm:spPr/>
      <dgm:t>
        <a:bodyPr/>
        <a:lstStyle/>
        <a:p>
          <a:pPr algn="l"/>
          <a:r>
            <a:rPr lang="es-GT" dirty="0">
              <a:solidFill>
                <a:schemeClr val="bg1"/>
              </a:solidFill>
            </a:rPr>
            <a:t>Modificación de documentos</a:t>
          </a:r>
        </a:p>
      </dgm:t>
    </dgm:pt>
    <dgm:pt modelId="{0DB6146F-57C4-43EC-A2C4-30D13E82AE55}" type="parTrans" cxnId="{93A87506-0B40-4998-9DAA-DBCAF702B428}">
      <dgm:prSet/>
      <dgm:spPr/>
      <dgm:t>
        <a:bodyPr/>
        <a:lstStyle/>
        <a:p>
          <a:endParaRPr lang="es-GT"/>
        </a:p>
      </dgm:t>
    </dgm:pt>
    <dgm:pt modelId="{1F34C758-10D3-4DF6-B12D-E0FEA5113AC0}" type="sibTrans" cxnId="{93A87506-0B40-4998-9DAA-DBCAF702B428}">
      <dgm:prSet/>
      <dgm:spPr/>
      <dgm:t>
        <a:bodyPr/>
        <a:lstStyle/>
        <a:p>
          <a:endParaRPr lang="es-GT"/>
        </a:p>
      </dgm:t>
    </dgm:pt>
    <dgm:pt modelId="{E5524ACF-A604-4181-9A78-67D80E96C0F3}">
      <dgm:prSet phldrT="[Texto]"/>
      <dgm:spPr/>
      <dgm:t>
        <a:bodyPr/>
        <a:lstStyle/>
        <a:p>
          <a:pPr algn="l"/>
          <a:r>
            <a:rPr lang="es-GT" dirty="0">
              <a:solidFill>
                <a:schemeClr val="tx1"/>
              </a:solidFill>
            </a:rPr>
            <a:t>Precios referenciales</a:t>
          </a:r>
        </a:p>
      </dgm:t>
    </dgm:pt>
    <dgm:pt modelId="{111DF495-38F5-47AD-9610-449ED1557FCE}" type="parTrans" cxnId="{9D698609-EA3C-4032-AEE2-93B8C9D7F0DF}">
      <dgm:prSet/>
      <dgm:spPr/>
      <dgm:t>
        <a:bodyPr/>
        <a:lstStyle/>
        <a:p>
          <a:endParaRPr lang="es-GT"/>
        </a:p>
      </dgm:t>
    </dgm:pt>
    <dgm:pt modelId="{05341473-60A5-41E6-973A-D194F95AEA55}" type="sibTrans" cxnId="{9D698609-EA3C-4032-AEE2-93B8C9D7F0DF}">
      <dgm:prSet/>
      <dgm:spPr/>
      <dgm:t>
        <a:bodyPr/>
        <a:lstStyle/>
        <a:p>
          <a:endParaRPr lang="es-GT"/>
        </a:p>
      </dgm:t>
    </dgm:pt>
    <dgm:pt modelId="{3EB96B8C-9C60-4E5A-A744-B79A7A82989A}" type="pres">
      <dgm:prSet presAssocID="{6A501BDD-5F80-474F-87FE-87229C7982F9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GT"/>
        </a:p>
      </dgm:t>
    </dgm:pt>
    <dgm:pt modelId="{183FB979-F63A-4B70-B63B-F56F3FB721CA}" type="pres">
      <dgm:prSet presAssocID="{6A501BDD-5F80-474F-87FE-87229C7982F9}" presName="arrow" presStyleLbl="bgShp" presStyleIdx="0" presStyleCnt="1" custScaleX="89349"/>
      <dgm:spPr/>
    </dgm:pt>
    <dgm:pt modelId="{65F11264-5DA5-4737-A1E1-DFB948D8547C}" type="pres">
      <dgm:prSet presAssocID="{6A501BDD-5F80-474F-87FE-87229C7982F9}" presName="linearProcess" presStyleCnt="0"/>
      <dgm:spPr/>
    </dgm:pt>
    <dgm:pt modelId="{0765E086-4CFF-42B3-9A39-B4CD81C763C9}" type="pres">
      <dgm:prSet presAssocID="{C3F781A6-4091-4B6D-A4A1-37EC13692800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7EB67CB0-17D8-448B-B334-C89DE8635EBF}" type="pres">
      <dgm:prSet presAssocID="{08BBEF46-D35A-4EF9-B231-75FB911AF1A3}" presName="sibTrans" presStyleCnt="0"/>
      <dgm:spPr/>
    </dgm:pt>
    <dgm:pt modelId="{EAB68DFA-03A5-43EC-AFD8-42A51E4E6ED5}" type="pres">
      <dgm:prSet presAssocID="{60A23B53-4B6E-451D-8ACB-F85F96103345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36BC0FE6-123D-47CC-AA41-B5C7E4C87410}" type="pres">
      <dgm:prSet presAssocID="{383714BA-9B61-49B7-83B3-ED39864FD908}" presName="sibTrans" presStyleCnt="0"/>
      <dgm:spPr/>
    </dgm:pt>
    <dgm:pt modelId="{62BE9C84-63F3-4F98-8A03-5A8B18A32D89}" type="pres">
      <dgm:prSet presAssocID="{A127B7DB-FCF6-4A53-8CAB-408CFA32359E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CC003883-D993-4621-96B8-6D8E22ED2949}" type="pres">
      <dgm:prSet presAssocID="{ED8C5F36-8D9C-4BA4-B50E-47468D0A87C8}" presName="sibTrans" presStyleCnt="0"/>
      <dgm:spPr/>
    </dgm:pt>
    <dgm:pt modelId="{0EB4EC74-C911-4A59-903F-53A1EFC9714A}" type="pres">
      <dgm:prSet presAssocID="{207D9A93-EBE0-43E4-BD61-59056BB3E645}" presName="textNode" presStyleLbl="node1" presStyleIdx="3" presStyleCnt="4" custLinFactNeighborY="926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</dgm:ptLst>
  <dgm:cxnLst>
    <dgm:cxn modelId="{9F76B0D0-E05E-4A5D-9556-BF6A445BCBE5}" type="presOf" srcId="{53594136-1997-4A5B-9054-6A96062760F6}" destId="{EAB68DFA-03A5-43EC-AFD8-42A51E4E6ED5}" srcOrd="0" destOrd="2" presId="urn:microsoft.com/office/officeart/2005/8/layout/hProcess9"/>
    <dgm:cxn modelId="{9D752D6B-3E27-4F29-995B-27F08DBB77BF}" type="presOf" srcId="{493D95BC-1D24-47A4-BD55-111824CBA0D5}" destId="{0765E086-4CFF-42B3-9A39-B4CD81C763C9}" srcOrd="0" destOrd="4" presId="urn:microsoft.com/office/officeart/2005/8/layout/hProcess9"/>
    <dgm:cxn modelId="{35599771-1358-4FAF-B724-592D3A041239}" srcId="{207D9A93-EBE0-43E4-BD61-59056BB3E645}" destId="{639207D2-B084-42F2-A6AD-83E23F441344}" srcOrd="1" destOrd="0" parTransId="{3C257BA1-EE65-450B-B0E3-87CCC971DA37}" sibTransId="{08850540-3838-4D0D-8410-049AAC8458BF}"/>
    <dgm:cxn modelId="{40E32962-6530-42E1-BE48-751D7C8AA598}" srcId="{6A501BDD-5F80-474F-87FE-87229C7982F9}" destId="{A127B7DB-FCF6-4A53-8CAB-408CFA32359E}" srcOrd="2" destOrd="0" parTransId="{5D2ACB91-690E-412F-BEDC-47EA4FDE9BEC}" sibTransId="{ED8C5F36-8D9C-4BA4-B50E-47468D0A87C8}"/>
    <dgm:cxn modelId="{98E371D0-025D-4A70-902E-6CD1E54E67C5}" type="presOf" srcId="{184DA6DF-9F03-4FEE-85B6-1A09C760DF02}" destId="{62BE9C84-63F3-4F98-8A03-5A8B18A32D89}" srcOrd="0" destOrd="3" presId="urn:microsoft.com/office/officeart/2005/8/layout/hProcess9"/>
    <dgm:cxn modelId="{2544067C-9F87-475B-A210-C9B494643D7F}" srcId="{A127B7DB-FCF6-4A53-8CAB-408CFA32359E}" destId="{BD210FB9-82FE-4AA8-9F34-5E9FA8087F86}" srcOrd="1" destOrd="0" parTransId="{C383EC56-B66D-4B65-83E9-89A3550AB5E1}" sibTransId="{CF82ACD2-B64C-404D-8A79-06823EFAC661}"/>
    <dgm:cxn modelId="{8C4CDB03-A4EA-45E8-9422-A2916D0A9D6D}" type="presOf" srcId="{CAAFBC1E-1784-4292-96D6-6EB87C21C80E}" destId="{0765E086-4CFF-42B3-9A39-B4CD81C763C9}" srcOrd="0" destOrd="3" presId="urn:microsoft.com/office/officeart/2005/8/layout/hProcess9"/>
    <dgm:cxn modelId="{DCD13922-5759-4467-BF2F-4D05838CA6A1}" type="presOf" srcId="{7997F028-3C88-47A7-B5E0-3538FE57BE90}" destId="{0EB4EC74-C911-4A59-903F-53A1EFC9714A}" srcOrd="0" destOrd="4" presId="urn:microsoft.com/office/officeart/2005/8/layout/hProcess9"/>
    <dgm:cxn modelId="{109C1695-42DF-40F4-8674-01DA47E8F2EA}" type="presOf" srcId="{A8A80938-2DBF-4C5D-8EA2-0D2558237017}" destId="{0765E086-4CFF-42B3-9A39-B4CD81C763C9}" srcOrd="0" destOrd="5" presId="urn:microsoft.com/office/officeart/2005/8/layout/hProcess9"/>
    <dgm:cxn modelId="{567609F3-9273-47FC-A02D-1F1A7A47BA90}" type="presOf" srcId="{6A501BDD-5F80-474F-87FE-87229C7982F9}" destId="{3EB96B8C-9C60-4E5A-A744-B79A7A82989A}" srcOrd="0" destOrd="0" presId="urn:microsoft.com/office/officeart/2005/8/layout/hProcess9"/>
    <dgm:cxn modelId="{82821C25-C847-4DA8-ABA9-31B502082F47}" type="presOf" srcId="{BD210FB9-82FE-4AA8-9F34-5E9FA8087F86}" destId="{62BE9C84-63F3-4F98-8A03-5A8B18A32D89}" srcOrd="0" destOrd="5" presId="urn:microsoft.com/office/officeart/2005/8/layout/hProcess9"/>
    <dgm:cxn modelId="{27A245B3-F099-4237-AF70-A8307A341BC8}" srcId="{60A23B53-4B6E-451D-8ACB-F85F96103345}" destId="{53594136-1997-4A5B-9054-6A96062760F6}" srcOrd="1" destOrd="0" parTransId="{EE2D6E4B-ABA0-4C95-9A9D-A1B2B5446527}" sibTransId="{ED381437-3EE7-4DE6-955E-40DFC133E9CC}"/>
    <dgm:cxn modelId="{B2070C98-30EB-4778-8CF0-DE91DCD78C76}" srcId="{6A501BDD-5F80-474F-87FE-87229C7982F9}" destId="{60A23B53-4B6E-451D-8ACB-F85F96103345}" srcOrd="1" destOrd="0" parTransId="{AE274F29-748C-4979-9033-3260D38FF94B}" sibTransId="{383714BA-9B61-49B7-83B3-ED39864FD908}"/>
    <dgm:cxn modelId="{512FCBA4-0CB0-4DA1-A128-76017B49690A}" srcId="{C3F781A6-4091-4B6D-A4A1-37EC13692800}" destId="{E9475EFC-5F0D-402B-8349-B27FF539DBC4}" srcOrd="1" destOrd="0" parTransId="{828A9289-FE61-4989-A6D1-98E378500D31}" sibTransId="{E7A008DC-013E-44FC-B8F3-E520F815D99F}"/>
    <dgm:cxn modelId="{F78AEF00-47B5-4855-B91A-D467BA35444A}" type="presOf" srcId="{E9475EFC-5F0D-402B-8349-B27FF539DBC4}" destId="{0765E086-4CFF-42B3-9A39-B4CD81C763C9}" srcOrd="0" destOrd="2" presId="urn:microsoft.com/office/officeart/2005/8/layout/hProcess9"/>
    <dgm:cxn modelId="{54B7A026-64C4-4C90-A201-84B43B45ABBC}" type="presOf" srcId="{A127B7DB-FCF6-4A53-8CAB-408CFA32359E}" destId="{62BE9C84-63F3-4F98-8A03-5A8B18A32D89}" srcOrd="0" destOrd="0" presId="urn:microsoft.com/office/officeart/2005/8/layout/hProcess9"/>
    <dgm:cxn modelId="{B5C48A2C-4497-4584-A11B-F4A383A34ED4}" type="presOf" srcId="{E5524ACF-A604-4181-9A78-67D80E96C0F3}" destId="{0765E086-4CFF-42B3-9A39-B4CD81C763C9}" srcOrd="0" destOrd="6" presId="urn:microsoft.com/office/officeart/2005/8/layout/hProcess9"/>
    <dgm:cxn modelId="{9D698609-EA3C-4032-AEE2-93B8C9D7F0DF}" srcId="{C3F781A6-4091-4B6D-A4A1-37EC13692800}" destId="{E5524ACF-A604-4181-9A78-67D80E96C0F3}" srcOrd="5" destOrd="0" parTransId="{111DF495-38F5-47AD-9610-449ED1557FCE}" sibTransId="{05341473-60A5-41E6-973A-D194F95AEA55}"/>
    <dgm:cxn modelId="{235D78D6-3289-4BDB-B7CE-C829E29799BD}" srcId="{6A501BDD-5F80-474F-87FE-87229C7982F9}" destId="{C3F781A6-4091-4B6D-A4A1-37EC13692800}" srcOrd="0" destOrd="0" parTransId="{EDF41901-CE31-40FE-8D65-24D1AA8936B3}" sibTransId="{08BBEF46-D35A-4EF9-B231-75FB911AF1A3}"/>
    <dgm:cxn modelId="{FDCF1A53-9D7F-4198-AD85-024D776FABCD}" type="presOf" srcId="{639207D2-B084-42F2-A6AD-83E23F441344}" destId="{0EB4EC74-C911-4A59-903F-53A1EFC9714A}" srcOrd="0" destOrd="2" presId="urn:microsoft.com/office/officeart/2005/8/layout/hProcess9"/>
    <dgm:cxn modelId="{7C67B5AB-EF50-4AC2-9BD0-3E4903BF84BC}" srcId="{60A23B53-4B6E-451D-8ACB-F85F96103345}" destId="{E9B5E1B9-832C-4EEB-A1D9-A226A6C8BE1E}" srcOrd="0" destOrd="0" parTransId="{6D9A5D42-7A5E-45B2-8672-10FA7A841930}" sibTransId="{EF5C2B9F-9A43-461B-A258-2B7C522CF1B4}"/>
    <dgm:cxn modelId="{C43B24E3-EFB8-4E64-B229-E017B1D5926A}" type="presOf" srcId="{93FFAFAA-8983-4B0A-8DB9-86B368F866A5}" destId="{0765E086-4CFF-42B3-9A39-B4CD81C763C9}" srcOrd="0" destOrd="1" presId="urn:microsoft.com/office/officeart/2005/8/layout/hProcess9"/>
    <dgm:cxn modelId="{F0293D98-B3F1-4629-BA2D-7EB60349436B}" type="presOf" srcId="{C3F781A6-4091-4B6D-A4A1-37EC13692800}" destId="{0765E086-4CFF-42B3-9A39-B4CD81C763C9}" srcOrd="0" destOrd="0" presId="urn:microsoft.com/office/officeart/2005/8/layout/hProcess9"/>
    <dgm:cxn modelId="{6FA2E5D9-44A6-4237-AC23-A000B7CF183B}" type="presOf" srcId="{60A23B53-4B6E-451D-8ACB-F85F96103345}" destId="{EAB68DFA-03A5-43EC-AFD8-42A51E4E6ED5}" srcOrd="0" destOrd="0" presId="urn:microsoft.com/office/officeart/2005/8/layout/hProcess9"/>
    <dgm:cxn modelId="{FC023423-E800-44A3-816E-9B6E9B104523}" type="presOf" srcId="{ECD4DA8A-5993-436A-9292-2C746B43CA9E}" destId="{62BE9C84-63F3-4F98-8A03-5A8B18A32D89}" srcOrd="0" destOrd="1" presId="urn:microsoft.com/office/officeart/2005/8/layout/hProcess9"/>
    <dgm:cxn modelId="{914E24A1-9A7D-4CE9-A9EB-FC53C3F270BD}" type="presOf" srcId="{9E7EAFB6-47E2-48D7-90CA-1A15A2F94201}" destId="{62BE9C84-63F3-4F98-8A03-5A8B18A32D89}" srcOrd="0" destOrd="2" presId="urn:microsoft.com/office/officeart/2005/8/layout/hProcess9"/>
    <dgm:cxn modelId="{DE9D957B-11DD-4EAC-8E14-FFB2C9C494D9}" srcId="{A127B7DB-FCF6-4A53-8CAB-408CFA32359E}" destId="{ECD4DA8A-5993-436A-9292-2C746B43CA9E}" srcOrd="0" destOrd="0" parTransId="{560ACD95-7548-477B-AEA1-B884938AD97C}" sibTransId="{0DB8561B-27C1-4DD3-A28F-C84941AA84BE}"/>
    <dgm:cxn modelId="{AC3F47F2-B45A-4FF8-BAEE-35F1C66E7C71}" type="presOf" srcId="{207D9A93-EBE0-43E4-BD61-59056BB3E645}" destId="{0EB4EC74-C911-4A59-903F-53A1EFC9714A}" srcOrd="0" destOrd="0" presId="urn:microsoft.com/office/officeart/2005/8/layout/hProcess9"/>
    <dgm:cxn modelId="{EA019E25-DD64-4E4C-AEC2-0B146BD7A41C}" srcId="{ECD4DA8A-5993-436A-9292-2C746B43CA9E}" destId="{9E7EAFB6-47E2-48D7-90CA-1A15A2F94201}" srcOrd="0" destOrd="0" parTransId="{BE48CD9F-C178-47AD-B477-EEDFE9878750}" sibTransId="{54AF7896-2C87-497E-B94F-B23B37EC75A2}"/>
    <dgm:cxn modelId="{269779AF-9111-4546-893F-1BD4B5485E05}" type="presOf" srcId="{503B2AB6-CBED-4098-AA39-C91BF3FFDDD7}" destId="{62BE9C84-63F3-4F98-8A03-5A8B18A32D89}" srcOrd="0" destOrd="4" presId="urn:microsoft.com/office/officeart/2005/8/layout/hProcess9"/>
    <dgm:cxn modelId="{99B11055-1491-45F6-9D2C-28BE3F0FD710}" srcId="{207D9A93-EBE0-43E4-BD61-59056BB3E645}" destId="{0D6FAF3D-A0BC-4E48-AA58-825CB6BA9DC5}" srcOrd="0" destOrd="0" parTransId="{3B9E7ACC-F852-4F34-A97E-16447FD11942}" sibTransId="{04618BB5-4D8B-4FFF-B991-58A7BFF4F844}"/>
    <dgm:cxn modelId="{51A11562-AC35-4100-A12D-84C629AAA7AB}" srcId="{C3F781A6-4091-4B6D-A4A1-37EC13692800}" destId="{493D95BC-1D24-47A4-BD55-111824CBA0D5}" srcOrd="3" destOrd="0" parTransId="{FE24077A-070A-4CFA-86BE-DE5BA8325745}" sibTransId="{443CC9E3-3F34-46DB-9471-FCE1384271B8}"/>
    <dgm:cxn modelId="{4DABFBC7-59DA-4A0E-89F6-AE4776C61B63}" type="presOf" srcId="{0D6FAF3D-A0BC-4E48-AA58-825CB6BA9DC5}" destId="{0EB4EC74-C911-4A59-903F-53A1EFC9714A}" srcOrd="0" destOrd="1" presId="urn:microsoft.com/office/officeart/2005/8/layout/hProcess9"/>
    <dgm:cxn modelId="{482937E0-E423-4A2F-B8C8-DCB21193DE94}" srcId="{207D9A93-EBE0-43E4-BD61-59056BB3E645}" destId="{B0BAA89A-B36F-4591-B184-7B4F6ADFA29D}" srcOrd="2" destOrd="0" parTransId="{831E5560-C87C-42F2-8150-E5204AE6FB5A}" sibTransId="{E2789245-7F71-4634-A012-63A2BE878C66}"/>
    <dgm:cxn modelId="{F674B985-436A-4D30-878C-E48FB113D50D}" type="presOf" srcId="{E8464D3D-1F65-4BFF-AF81-F59722FFD59F}" destId="{EAB68DFA-03A5-43EC-AFD8-42A51E4E6ED5}" srcOrd="0" destOrd="4" presId="urn:microsoft.com/office/officeart/2005/8/layout/hProcess9"/>
    <dgm:cxn modelId="{DD8A9F9C-087B-4EAA-9CDF-6C350A9F8A01}" srcId="{6A501BDD-5F80-474F-87FE-87229C7982F9}" destId="{207D9A93-EBE0-43E4-BD61-59056BB3E645}" srcOrd="3" destOrd="0" parTransId="{AAA8F5BC-1AE6-4407-8D6F-8E4BCF0EAA99}" sibTransId="{8519B1CA-E176-4AAF-B958-F1D5735B6BD4}"/>
    <dgm:cxn modelId="{1F76981F-BE7B-4FD3-A5A8-F9921DA2F7AD}" type="presOf" srcId="{E9B5E1B9-832C-4EEB-A1D9-A226A6C8BE1E}" destId="{EAB68DFA-03A5-43EC-AFD8-42A51E4E6ED5}" srcOrd="0" destOrd="1" presId="urn:microsoft.com/office/officeart/2005/8/layout/hProcess9"/>
    <dgm:cxn modelId="{96D67F4B-BB50-438D-930F-3B5C1B80546F}" type="presOf" srcId="{B0BAA89A-B36F-4591-B184-7B4F6ADFA29D}" destId="{0EB4EC74-C911-4A59-903F-53A1EFC9714A}" srcOrd="0" destOrd="3" presId="urn:microsoft.com/office/officeart/2005/8/layout/hProcess9"/>
    <dgm:cxn modelId="{0B524A14-C623-48DD-B694-B7A340CB8357}" srcId="{C3F781A6-4091-4B6D-A4A1-37EC13692800}" destId="{A8A80938-2DBF-4C5D-8EA2-0D2558237017}" srcOrd="4" destOrd="0" parTransId="{632B3FC3-88FC-4DA7-84E5-46D2F195F434}" sibTransId="{5266B53D-5688-4539-8D7E-CE362A3A6736}"/>
    <dgm:cxn modelId="{A999D0CE-DFA7-4006-857C-940F408EB0B2}" type="presOf" srcId="{40BC9EAC-2DEA-4E32-8BDB-2DE34A8E4F37}" destId="{EAB68DFA-03A5-43EC-AFD8-42A51E4E6ED5}" srcOrd="0" destOrd="3" presId="urn:microsoft.com/office/officeart/2005/8/layout/hProcess9"/>
    <dgm:cxn modelId="{93A87506-0B40-4998-9DAA-DBCAF702B428}" srcId="{207D9A93-EBE0-43E4-BD61-59056BB3E645}" destId="{7997F028-3C88-47A7-B5E0-3538FE57BE90}" srcOrd="3" destOrd="0" parTransId="{0DB6146F-57C4-43EC-A2C4-30D13E82AE55}" sibTransId="{1F34C758-10D3-4DF6-B12D-E0FEA5113AC0}"/>
    <dgm:cxn modelId="{71114308-0D0B-4828-B447-3CF45F4F67CE}" srcId="{60A23B53-4B6E-451D-8ACB-F85F96103345}" destId="{E8464D3D-1F65-4BFF-AF81-F59722FFD59F}" srcOrd="3" destOrd="0" parTransId="{713C9227-C6A5-4086-95B1-21A24DB23567}" sibTransId="{ECDD0272-F386-450C-BF4A-FD706B15D952}"/>
    <dgm:cxn modelId="{6FBEBDE2-B39A-4AAD-92CD-A6B3F55991ED}" srcId="{60A23B53-4B6E-451D-8ACB-F85F96103345}" destId="{40BC9EAC-2DEA-4E32-8BDB-2DE34A8E4F37}" srcOrd="2" destOrd="0" parTransId="{FC2928A3-951C-4E75-9092-D95B92CD41DC}" sibTransId="{A22BF6EE-3FA6-4F0D-9C94-0A6CFB7D77C9}"/>
    <dgm:cxn modelId="{B2EDBA36-6F0E-431F-B601-12A6E9654CB4}" srcId="{ECD4DA8A-5993-436A-9292-2C746B43CA9E}" destId="{503B2AB6-CBED-4098-AA39-C91BF3FFDDD7}" srcOrd="2" destOrd="0" parTransId="{45BB0037-8187-4A03-99C6-BADF4C1701AA}" sibTransId="{DAB52FDB-6A32-41FB-B5B1-41B9B5944711}"/>
    <dgm:cxn modelId="{5AD71482-14B2-49E0-B804-3153A689C3A5}" srcId="{C3F781A6-4091-4B6D-A4A1-37EC13692800}" destId="{93FFAFAA-8983-4B0A-8DB9-86B368F866A5}" srcOrd="0" destOrd="0" parTransId="{83687FBA-A6DA-4071-B0D8-1C3840E022A0}" sibTransId="{8A9CD7EC-640F-4004-B01D-57A3498D3C23}"/>
    <dgm:cxn modelId="{CBD8D270-4C0B-492B-987C-696BE9CCD3F9}" srcId="{C3F781A6-4091-4B6D-A4A1-37EC13692800}" destId="{CAAFBC1E-1784-4292-96D6-6EB87C21C80E}" srcOrd="2" destOrd="0" parTransId="{A37F0FB6-AE29-45E5-920B-F60480C160BA}" sibTransId="{2CEBB038-043D-4360-A3F7-E9A3B2DF8A40}"/>
    <dgm:cxn modelId="{A96CAB66-71ED-4D83-8165-45EB14D50664}" srcId="{ECD4DA8A-5993-436A-9292-2C746B43CA9E}" destId="{184DA6DF-9F03-4FEE-85B6-1A09C760DF02}" srcOrd="1" destOrd="0" parTransId="{4027DF0B-4FFA-48B2-9794-3FEB2BEF9905}" sibTransId="{AE294DDA-1F25-42B4-834D-BC73F10FF3E4}"/>
    <dgm:cxn modelId="{4783D995-5A35-47C7-8ABF-DEE9CBAE3328}" type="presParOf" srcId="{3EB96B8C-9C60-4E5A-A744-B79A7A82989A}" destId="{183FB979-F63A-4B70-B63B-F56F3FB721CA}" srcOrd="0" destOrd="0" presId="urn:microsoft.com/office/officeart/2005/8/layout/hProcess9"/>
    <dgm:cxn modelId="{72323000-0FB3-486C-8BDA-1AC4EA8F055E}" type="presParOf" srcId="{3EB96B8C-9C60-4E5A-A744-B79A7A82989A}" destId="{65F11264-5DA5-4737-A1E1-DFB948D8547C}" srcOrd="1" destOrd="0" presId="urn:microsoft.com/office/officeart/2005/8/layout/hProcess9"/>
    <dgm:cxn modelId="{223C2E5F-8E5A-4990-9A17-B323AA208A3F}" type="presParOf" srcId="{65F11264-5DA5-4737-A1E1-DFB948D8547C}" destId="{0765E086-4CFF-42B3-9A39-B4CD81C763C9}" srcOrd="0" destOrd="0" presId="urn:microsoft.com/office/officeart/2005/8/layout/hProcess9"/>
    <dgm:cxn modelId="{49837E4D-B842-4D2D-BF6D-903AAEBF2C75}" type="presParOf" srcId="{65F11264-5DA5-4737-A1E1-DFB948D8547C}" destId="{7EB67CB0-17D8-448B-B334-C89DE8635EBF}" srcOrd="1" destOrd="0" presId="urn:microsoft.com/office/officeart/2005/8/layout/hProcess9"/>
    <dgm:cxn modelId="{A087972C-2BA4-4321-96BE-2A18A99643DD}" type="presParOf" srcId="{65F11264-5DA5-4737-A1E1-DFB948D8547C}" destId="{EAB68DFA-03A5-43EC-AFD8-42A51E4E6ED5}" srcOrd="2" destOrd="0" presId="urn:microsoft.com/office/officeart/2005/8/layout/hProcess9"/>
    <dgm:cxn modelId="{78BB2C8C-4197-408E-8037-BCD7F49416A9}" type="presParOf" srcId="{65F11264-5DA5-4737-A1E1-DFB948D8547C}" destId="{36BC0FE6-123D-47CC-AA41-B5C7E4C87410}" srcOrd="3" destOrd="0" presId="urn:microsoft.com/office/officeart/2005/8/layout/hProcess9"/>
    <dgm:cxn modelId="{44852245-0BA1-4995-BAAB-0E67B649D99D}" type="presParOf" srcId="{65F11264-5DA5-4737-A1E1-DFB948D8547C}" destId="{62BE9C84-63F3-4F98-8A03-5A8B18A32D89}" srcOrd="4" destOrd="0" presId="urn:microsoft.com/office/officeart/2005/8/layout/hProcess9"/>
    <dgm:cxn modelId="{6D67D9E8-B288-4360-AA72-4C6FE1C435F9}" type="presParOf" srcId="{65F11264-5DA5-4737-A1E1-DFB948D8547C}" destId="{CC003883-D993-4621-96B8-6D8E22ED2949}" srcOrd="5" destOrd="0" presId="urn:microsoft.com/office/officeart/2005/8/layout/hProcess9"/>
    <dgm:cxn modelId="{C20AE6DC-5F21-4D33-A7B6-5264EEFFCF81}" type="presParOf" srcId="{65F11264-5DA5-4737-A1E1-DFB948D8547C}" destId="{0EB4EC74-C911-4A59-903F-53A1EFC9714A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A501BDD-5F80-474F-87FE-87229C7982F9}" type="doc">
      <dgm:prSet loTypeId="urn:microsoft.com/office/officeart/2005/8/layout/hProcess9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GT"/>
        </a:p>
      </dgm:t>
    </dgm:pt>
    <dgm:pt modelId="{892F0D04-09B6-4B29-9823-D38C77E60AB2}">
      <dgm:prSet phldrT="[Texto]"/>
      <dgm:spPr/>
      <dgm:t>
        <a:bodyPr/>
        <a:lstStyle/>
        <a:p>
          <a:pPr algn="ctr"/>
          <a:r>
            <a:rPr lang="es-G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Presentación, Recepción y Apertura de </a:t>
          </a:r>
          <a:r>
            <a:rPr lang="es-GT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Ofertas</a:t>
          </a:r>
        </a:p>
        <a:p>
          <a:pPr algn="ctr"/>
          <a:endParaRPr lang="es-GT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C8441D-F004-4E34-BE3F-E54B66328F2B}" type="parTrans" cxnId="{4AFB0754-BC6E-425B-86D7-7969088CBACC}">
      <dgm:prSet/>
      <dgm:spPr/>
      <dgm:t>
        <a:bodyPr/>
        <a:lstStyle/>
        <a:p>
          <a:endParaRPr lang="es-GT"/>
        </a:p>
      </dgm:t>
    </dgm:pt>
    <dgm:pt modelId="{D52C8DA9-CA93-4B1D-80F8-A76084BA288C}" type="sibTrans" cxnId="{4AFB0754-BC6E-425B-86D7-7969088CBACC}">
      <dgm:prSet/>
      <dgm:spPr/>
      <dgm:t>
        <a:bodyPr/>
        <a:lstStyle/>
        <a:p>
          <a:endParaRPr lang="es-GT"/>
        </a:p>
      </dgm:t>
    </dgm:pt>
    <dgm:pt modelId="{C41838DD-23EB-4ED5-987B-523D523DD042}">
      <dgm:prSet phldrT="[Texto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s-GT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Contratos</a:t>
          </a:r>
        </a:p>
        <a:p>
          <a:pPr algn="ctr"/>
          <a:endParaRPr lang="es-GT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23861D-8FE1-4072-8922-F607559BC8A4}" type="parTrans" cxnId="{0E0A7746-7E78-4F88-8511-911A21BB59A9}">
      <dgm:prSet/>
      <dgm:spPr/>
      <dgm:t>
        <a:bodyPr/>
        <a:lstStyle/>
        <a:p>
          <a:endParaRPr lang="es-GT"/>
        </a:p>
      </dgm:t>
    </dgm:pt>
    <dgm:pt modelId="{C78A970E-B77D-46A7-9676-97983F1E8A82}" type="sibTrans" cxnId="{0E0A7746-7E78-4F88-8511-911A21BB59A9}">
      <dgm:prSet/>
      <dgm:spPr/>
      <dgm:t>
        <a:bodyPr/>
        <a:lstStyle/>
        <a:p>
          <a:endParaRPr lang="es-GT"/>
        </a:p>
      </dgm:t>
    </dgm:pt>
    <dgm:pt modelId="{98F6AE9D-2A8D-4B72-86D7-CAD8978ADAC4}">
      <dgm:prSet phldrT="[Texto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s-GT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Evaluación y </a:t>
          </a:r>
          <a:r>
            <a:rPr lang="es-GT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Recomendación</a:t>
          </a:r>
        </a:p>
        <a:p>
          <a:pPr algn="ctr"/>
          <a:endParaRPr lang="es-GT" sz="1400" dirty="0">
            <a:solidFill>
              <a:schemeClr val="tx1"/>
            </a:solidFill>
          </a:endParaRPr>
        </a:p>
      </dgm:t>
    </dgm:pt>
    <dgm:pt modelId="{96D79D06-E186-4AA6-8B33-659F62102093}" type="parTrans" cxnId="{6C9E7B3D-AEF8-4CF1-B9D3-94988DBFD322}">
      <dgm:prSet/>
      <dgm:spPr/>
      <dgm:t>
        <a:bodyPr/>
        <a:lstStyle/>
        <a:p>
          <a:endParaRPr lang="es-GT"/>
        </a:p>
      </dgm:t>
    </dgm:pt>
    <dgm:pt modelId="{3BB79811-7947-46F0-8A4A-BEC587344995}" type="sibTrans" cxnId="{6C9E7B3D-AEF8-4CF1-B9D3-94988DBFD322}">
      <dgm:prSet/>
      <dgm:spPr/>
      <dgm:t>
        <a:bodyPr/>
        <a:lstStyle/>
        <a:p>
          <a:endParaRPr lang="es-GT"/>
        </a:p>
      </dgm:t>
    </dgm:pt>
    <dgm:pt modelId="{B6FE9475-48A9-4762-8FF7-75B770B500B3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s-GT" sz="1200" dirty="0">
              <a:solidFill>
                <a:schemeClr val="tx1"/>
              </a:solidFill>
            </a:rPr>
            <a:t>Criterios de calificación y evaluación</a:t>
          </a:r>
        </a:p>
      </dgm:t>
    </dgm:pt>
    <dgm:pt modelId="{B9AD942E-E841-403A-9319-163BCCAD14C7}" type="parTrans" cxnId="{9F5C8B85-8A96-4506-9250-8AA4781B80F6}">
      <dgm:prSet/>
      <dgm:spPr/>
      <dgm:t>
        <a:bodyPr/>
        <a:lstStyle/>
        <a:p>
          <a:endParaRPr lang="es-GT"/>
        </a:p>
      </dgm:t>
    </dgm:pt>
    <dgm:pt modelId="{B71DB9BD-5AB1-4DF7-8701-CBD0138E7057}" type="sibTrans" cxnId="{9F5C8B85-8A96-4506-9250-8AA4781B80F6}">
      <dgm:prSet/>
      <dgm:spPr/>
      <dgm:t>
        <a:bodyPr/>
        <a:lstStyle/>
        <a:p>
          <a:endParaRPr lang="es-GT"/>
        </a:p>
      </dgm:t>
    </dgm:pt>
    <dgm:pt modelId="{D0F7FD36-78A8-4F6F-AAEB-FBF5C0141783}">
      <dgm:prSet phldrT="[Texto]"/>
      <dgm:spPr/>
      <dgm:t>
        <a:bodyPr/>
        <a:lstStyle/>
        <a:p>
          <a:pPr algn="l"/>
          <a:r>
            <a:rPr lang="es-GT" dirty="0">
              <a:latin typeface="Arial" panose="020B0604020202020204" pitchFamily="34" charset="0"/>
              <a:cs typeface="Arial" panose="020B0604020202020204" pitchFamily="34" charset="0"/>
            </a:rPr>
            <a:t>Recepción desde la convocatoria</a:t>
          </a:r>
        </a:p>
      </dgm:t>
    </dgm:pt>
    <dgm:pt modelId="{01BF9E50-4812-42EF-B1AA-0180415AB1E9}" type="parTrans" cxnId="{C7DEFB67-F652-4E9A-B977-4DAECA51D7FF}">
      <dgm:prSet/>
      <dgm:spPr/>
      <dgm:t>
        <a:bodyPr/>
        <a:lstStyle/>
        <a:p>
          <a:endParaRPr lang="es-GT"/>
        </a:p>
      </dgm:t>
    </dgm:pt>
    <dgm:pt modelId="{4E28F74D-FD3B-4A74-B54B-AAE167152E11}" type="sibTrans" cxnId="{C7DEFB67-F652-4E9A-B977-4DAECA51D7FF}">
      <dgm:prSet/>
      <dgm:spPr/>
      <dgm:t>
        <a:bodyPr/>
        <a:lstStyle/>
        <a:p>
          <a:endParaRPr lang="es-GT"/>
        </a:p>
      </dgm:t>
    </dgm:pt>
    <dgm:pt modelId="{1C8FE11B-3B10-493E-8E12-44D6059F250D}">
      <dgm:prSet phldrT="[Texto]"/>
      <dgm:spPr/>
      <dgm:t>
        <a:bodyPr/>
        <a:lstStyle/>
        <a:p>
          <a:pPr algn="l"/>
          <a:r>
            <a:rPr lang="es-GT" dirty="0">
              <a:latin typeface="Arial" panose="020B0604020202020204" pitchFamily="34" charset="0"/>
              <a:cs typeface="Arial" panose="020B0604020202020204" pitchFamily="34" charset="0"/>
            </a:rPr>
            <a:t>Presentación electrónica oferta económica</a:t>
          </a:r>
        </a:p>
      </dgm:t>
    </dgm:pt>
    <dgm:pt modelId="{68102A28-A7C6-4E14-A327-6A70268EADB9}" type="parTrans" cxnId="{5FC2207B-A4B0-45D5-80F1-1751BBAAAFC3}">
      <dgm:prSet/>
      <dgm:spPr/>
      <dgm:t>
        <a:bodyPr/>
        <a:lstStyle/>
        <a:p>
          <a:endParaRPr lang="es-GT"/>
        </a:p>
      </dgm:t>
    </dgm:pt>
    <dgm:pt modelId="{2A5FEBB6-31D7-4EB7-9499-749192AC6C2C}" type="sibTrans" cxnId="{5FC2207B-A4B0-45D5-80F1-1751BBAAAFC3}">
      <dgm:prSet/>
      <dgm:spPr/>
      <dgm:t>
        <a:bodyPr/>
        <a:lstStyle/>
        <a:p>
          <a:endParaRPr lang="es-GT"/>
        </a:p>
      </dgm:t>
    </dgm:pt>
    <dgm:pt modelId="{7CD85519-A445-4CCF-A94A-F635F8EA6678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s-GT" sz="1400" dirty="0"/>
            <a:t> </a:t>
          </a:r>
          <a:r>
            <a:rPr lang="es-GT" sz="1600" b="1" dirty="0" smtClean="0">
              <a:latin typeface="Arial" panose="020B0604020202020204" pitchFamily="34" charset="0"/>
              <a:cs typeface="Arial" panose="020B0604020202020204" pitchFamily="34" charset="0"/>
            </a:rPr>
            <a:t>Adjudicación</a:t>
          </a:r>
        </a:p>
        <a:p>
          <a:pPr algn="l"/>
          <a:endParaRPr lang="es-GT" sz="16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B87005-419B-4F87-80F9-CA38C74FB600}" type="parTrans" cxnId="{EDBCE36E-816F-45B0-89A8-669811F136F2}">
      <dgm:prSet/>
      <dgm:spPr/>
      <dgm:t>
        <a:bodyPr/>
        <a:lstStyle/>
        <a:p>
          <a:endParaRPr lang="es-GT"/>
        </a:p>
      </dgm:t>
    </dgm:pt>
    <dgm:pt modelId="{D55F056E-2890-4A18-8C84-41A786C5326D}" type="sibTrans" cxnId="{EDBCE36E-816F-45B0-89A8-669811F136F2}">
      <dgm:prSet/>
      <dgm:spPr/>
      <dgm:t>
        <a:bodyPr/>
        <a:lstStyle/>
        <a:p>
          <a:endParaRPr lang="es-GT"/>
        </a:p>
      </dgm:t>
    </dgm:pt>
    <dgm:pt modelId="{37585FB6-A421-46E5-9648-2F0BF28E556D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s-GT" sz="1200" dirty="0">
              <a:solidFill>
                <a:schemeClr val="tx1"/>
              </a:solidFill>
            </a:rPr>
            <a:t>Errores y omisiones subsanables</a:t>
          </a:r>
        </a:p>
      </dgm:t>
    </dgm:pt>
    <dgm:pt modelId="{FA4F8587-A10D-41CC-B278-95F066572DC1}" type="parTrans" cxnId="{57A80290-6581-4626-8BE4-7E9995BE0CB8}">
      <dgm:prSet/>
      <dgm:spPr/>
      <dgm:t>
        <a:bodyPr/>
        <a:lstStyle/>
        <a:p>
          <a:endParaRPr lang="es-GT"/>
        </a:p>
      </dgm:t>
    </dgm:pt>
    <dgm:pt modelId="{AE486572-0D7E-484A-854C-596209A91175}" type="sibTrans" cxnId="{57A80290-6581-4626-8BE4-7E9995BE0CB8}">
      <dgm:prSet/>
      <dgm:spPr/>
      <dgm:t>
        <a:bodyPr/>
        <a:lstStyle/>
        <a:p>
          <a:endParaRPr lang="es-GT"/>
        </a:p>
      </dgm:t>
    </dgm:pt>
    <dgm:pt modelId="{BD4EE076-59E4-4D47-8CDB-274038100BC2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s-GT" sz="1200" dirty="0">
              <a:solidFill>
                <a:schemeClr val="tx1"/>
              </a:solidFill>
            </a:rPr>
            <a:t>Adjudicación electrónica</a:t>
          </a:r>
        </a:p>
      </dgm:t>
    </dgm:pt>
    <dgm:pt modelId="{B52151E1-5A0C-4879-864C-ABF06482FF9E}" type="parTrans" cxnId="{9773C37A-BE89-4E5E-90F9-2613A628540D}">
      <dgm:prSet/>
      <dgm:spPr/>
      <dgm:t>
        <a:bodyPr/>
        <a:lstStyle/>
        <a:p>
          <a:endParaRPr lang="es-GT"/>
        </a:p>
      </dgm:t>
    </dgm:pt>
    <dgm:pt modelId="{2D6CC97F-3C40-47BE-ABA2-DAA248F39D1C}" type="sibTrans" cxnId="{9773C37A-BE89-4E5E-90F9-2613A628540D}">
      <dgm:prSet/>
      <dgm:spPr/>
      <dgm:t>
        <a:bodyPr/>
        <a:lstStyle/>
        <a:p>
          <a:endParaRPr lang="es-GT"/>
        </a:p>
      </dgm:t>
    </dgm:pt>
    <dgm:pt modelId="{ECB63594-5E0E-4113-863B-819944FE4B3B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s-GT" sz="1200" dirty="0">
              <a:solidFill>
                <a:schemeClr val="tx1"/>
              </a:solidFill>
            </a:rPr>
            <a:t>Comité de evaluación</a:t>
          </a:r>
        </a:p>
      </dgm:t>
    </dgm:pt>
    <dgm:pt modelId="{BE95C293-0C07-472A-A7DB-871FDDCB3877}" type="parTrans" cxnId="{839E30BF-2AD1-41FF-8779-09064AD49475}">
      <dgm:prSet/>
      <dgm:spPr/>
      <dgm:t>
        <a:bodyPr/>
        <a:lstStyle/>
        <a:p>
          <a:endParaRPr lang="es-GT"/>
        </a:p>
      </dgm:t>
    </dgm:pt>
    <dgm:pt modelId="{1F455FE4-352C-47CE-92E3-A04B462E087D}" type="sibTrans" cxnId="{839E30BF-2AD1-41FF-8779-09064AD49475}">
      <dgm:prSet/>
      <dgm:spPr/>
      <dgm:t>
        <a:bodyPr/>
        <a:lstStyle/>
        <a:p>
          <a:endParaRPr lang="es-GT"/>
        </a:p>
      </dgm:t>
    </dgm:pt>
    <dgm:pt modelId="{31F3EA77-6ADD-46A6-BC58-C3FDECAAB641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s-GT" sz="1200" dirty="0">
              <a:solidFill>
                <a:schemeClr val="tx1"/>
              </a:solidFill>
            </a:rPr>
            <a:t>Inconformidades</a:t>
          </a:r>
        </a:p>
      </dgm:t>
    </dgm:pt>
    <dgm:pt modelId="{76915AB1-293F-4259-9FD4-F69C44FE8C64}" type="parTrans" cxnId="{8827DB2B-30CB-4DA4-A8E3-F71571D46128}">
      <dgm:prSet/>
      <dgm:spPr/>
      <dgm:t>
        <a:bodyPr/>
        <a:lstStyle/>
        <a:p>
          <a:endParaRPr lang="es-GT"/>
        </a:p>
      </dgm:t>
    </dgm:pt>
    <dgm:pt modelId="{81361DFD-AFC2-4F95-9785-E06A724ABC07}" type="sibTrans" cxnId="{8827DB2B-30CB-4DA4-A8E3-F71571D46128}">
      <dgm:prSet/>
      <dgm:spPr/>
      <dgm:t>
        <a:bodyPr/>
        <a:lstStyle/>
        <a:p>
          <a:endParaRPr lang="es-GT"/>
        </a:p>
      </dgm:t>
    </dgm:pt>
    <dgm:pt modelId="{14721B2F-8204-48E6-B84E-8E71705F40AA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s-GT" sz="1200" dirty="0">
              <a:latin typeface="Arial" panose="020B0604020202020204" pitchFamily="34" charset="0"/>
              <a:cs typeface="Arial" panose="020B0604020202020204" pitchFamily="34" charset="0"/>
            </a:rPr>
            <a:t>Autoridad responsable</a:t>
          </a:r>
        </a:p>
      </dgm:t>
    </dgm:pt>
    <dgm:pt modelId="{B3A6A749-8B2C-4F52-B5B4-53FC337FC06B}" type="parTrans" cxnId="{0D4CFE7F-F845-4D27-9B49-4E8ABFB8BECB}">
      <dgm:prSet/>
      <dgm:spPr/>
      <dgm:t>
        <a:bodyPr/>
        <a:lstStyle/>
        <a:p>
          <a:endParaRPr lang="es-GT"/>
        </a:p>
      </dgm:t>
    </dgm:pt>
    <dgm:pt modelId="{CFD678E4-56AC-46D3-B355-5242EC62F96F}" type="sibTrans" cxnId="{0D4CFE7F-F845-4D27-9B49-4E8ABFB8BECB}">
      <dgm:prSet/>
      <dgm:spPr/>
      <dgm:t>
        <a:bodyPr/>
        <a:lstStyle/>
        <a:p>
          <a:endParaRPr lang="es-GT"/>
        </a:p>
      </dgm:t>
    </dgm:pt>
    <dgm:pt modelId="{2E295950-6471-41C5-8A37-C8677B6D0886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s-GT" sz="1200" dirty="0">
              <a:latin typeface="Arial" panose="020B0604020202020204" pitchFamily="34" charset="0"/>
              <a:cs typeface="Arial" panose="020B0604020202020204" pitchFamily="34" charset="0"/>
            </a:rPr>
            <a:t>Recursos administrativos</a:t>
          </a:r>
        </a:p>
      </dgm:t>
    </dgm:pt>
    <dgm:pt modelId="{0BABCC78-3A21-4580-B19F-736B16818165}" type="parTrans" cxnId="{1B248058-0111-46C5-B308-999F543AF397}">
      <dgm:prSet/>
      <dgm:spPr/>
      <dgm:t>
        <a:bodyPr/>
        <a:lstStyle/>
        <a:p>
          <a:endParaRPr lang="es-GT"/>
        </a:p>
      </dgm:t>
    </dgm:pt>
    <dgm:pt modelId="{4FBEDFDA-8D0E-4EF1-BBF3-0AAB549098B3}" type="sibTrans" cxnId="{1B248058-0111-46C5-B308-999F543AF397}">
      <dgm:prSet/>
      <dgm:spPr/>
      <dgm:t>
        <a:bodyPr/>
        <a:lstStyle/>
        <a:p>
          <a:endParaRPr lang="es-GT"/>
        </a:p>
      </dgm:t>
    </dgm:pt>
    <dgm:pt modelId="{D9BD4D41-6ACC-41F8-9200-CA1B904D91EC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s-GT" sz="1200" dirty="0">
              <a:latin typeface="Arial" panose="020B0604020202020204" pitchFamily="34" charset="0"/>
              <a:cs typeface="Arial" panose="020B0604020202020204" pitchFamily="34" charset="0"/>
            </a:rPr>
            <a:t>Aprobar, Improbar  o Prescindir</a:t>
          </a:r>
        </a:p>
      </dgm:t>
    </dgm:pt>
    <dgm:pt modelId="{6B9EC793-E705-489D-9362-BC1F9EC0B15A}" type="parTrans" cxnId="{9E9FBBE8-06B5-4FBC-BBEC-051B9FEF21B9}">
      <dgm:prSet/>
      <dgm:spPr/>
      <dgm:t>
        <a:bodyPr/>
        <a:lstStyle/>
        <a:p>
          <a:endParaRPr lang="es-GT"/>
        </a:p>
      </dgm:t>
    </dgm:pt>
    <dgm:pt modelId="{4FF7C21A-7D3C-4D7D-9F4B-1960AF14D81A}" type="sibTrans" cxnId="{9E9FBBE8-06B5-4FBC-BBEC-051B9FEF21B9}">
      <dgm:prSet/>
      <dgm:spPr/>
      <dgm:t>
        <a:bodyPr/>
        <a:lstStyle/>
        <a:p>
          <a:endParaRPr lang="es-GT"/>
        </a:p>
      </dgm:t>
    </dgm:pt>
    <dgm:pt modelId="{3D1DAACC-F408-4376-8E3C-EFA63577965F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s-GT" sz="1200" dirty="0">
              <a:latin typeface="Arial" panose="020B0604020202020204" pitchFamily="34" charset="0"/>
              <a:cs typeface="Arial" panose="020B0604020202020204" pitchFamily="34" charset="0"/>
            </a:rPr>
            <a:t>Verificación de disponibilidad presupuestaria</a:t>
          </a:r>
        </a:p>
      </dgm:t>
    </dgm:pt>
    <dgm:pt modelId="{A1A4DDB3-1BBF-4501-A914-6AC46E01B1F5}" type="parTrans" cxnId="{FA2009DF-ADAD-48F8-A2DD-B8F2832E80D8}">
      <dgm:prSet/>
      <dgm:spPr/>
      <dgm:t>
        <a:bodyPr/>
        <a:lstStyle/>
        <a:p>
          <a:endParaRPr lang="es-GT"/>
        </a:p>
      </dgm:t>
    </dgm:pt>
    <dgm:pt modelId="{F04B2182-B659-43C3-A097-4CCFAB26A19C}" type="sibTrans" cxnId="{FA2009DF-ADAD-48F8-A2DD-B8F2832E80D8}">
      <dgm:prSet/>
      <dgm:spPr/>
      <dgm:t>
        <a:bodyPr/>
        <a:lstStyle/>
        <a:p>
          <a:endParaRPr lang="es-GT"/>
        </a:p>
      </dgm:t>
    </dgm:pt>
    <dgm:pt modelId="{ECBD17AC-8FD0-4A13-96AF-8F72A7A61E25}">
      <dgm:prSet phldrT="[Texto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s-GT" dirty="0">
              <a:solidFill>
                <a:schemeClr val="tx1"/>
              </a:solidFill>
            </a:rPr>
            <a:t>Suscripción de contratos</a:t>
          </a:r>
        </a:p>
      </dgm:t>
    </dgm:pt>
    <dgm:pt modelId="{514CD90D-30AC-46F4-A5A0-9B1EB58DD1E1}" type="parTrans" cxnId="{6A09B10D-F445-4813-B96C-49FC27972E7F}">
      <dgm:prSet/>
      <dgm:spPr/>
      <dgm:t>
        <a:bodyPr/>
        <a:lstStyle/>
        <a:p>
          <a:endParaRPr lang="es-GT"/>
        </a:p>
      </dgm:t>
    </dgm:pt>
    <dgm:pt modelId="{AFFB9540-3FA5-4EC0-92AB-28EBEC891D37}" type="sibTrans" cxnId="{6A09B10D-F445-4813-B96C-49FC27972E7F}">
      <dgm:prSet/>
      <dgm:spPr/>
      <dgm:t>
        <a:bodyPr/>
        <a:lstStyle/>
        <a:p>
          <a:endParaRPr lang="es-GT"/>
        </a:p>
      </dgm:t>
    </dgm:pt>
    <dgm:pt modelId="{7C6212BB-58A1-4326-901C-429400EEE2BB}">
      <dgm:prSet phldrT="[Texto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s-GT" dirty="0">
              <a:solidFill>
                <a:schemeClr val="tx1"/>
              </a:solidFill>
            </a:rPr>
            <a:t>Prórroga de contrato</a:t>
          </a:r>
        </a:p>
      </dgm:t>
    </dgm:pt>
    <dgm:pt modelId="{86F8707E-ADA2-4338-AF86-6C355477FF57}" type="parTrans" cxnId="{C759E415-7BFB-4410-A2F6-9A8301B2E602}">
      <dgm:prSet/>
      <dgm:spPr/>
      <dgm:t>
        <a:bodyPr/>
        <a:lstStyle/>
        <a:p>
          <a:endParaRPr lang="es-GT"/>
        </a:p>
      </dgm:t>
    </dgm:pt>
    <dgm:pt modelId="{7F803DC9-DB0B-48A7-96D7-208AA8DC295C}" type="sibTrans" cxnId="{C759E415-7BFB-4410-A2F6-9A8301B2E602}">
      <dgm:prSet/>
      <dgm:spPr/>
      <dgm:t>
        <a:bodyPr/>
        <a:lstStyle/>
        <a:p>
          <a:endParaRPr lang="es-GT"/>
        </a:p>
      </dgm:t>
    </dgm:pt>
    <dgm:pt modelId="{65E755C0-C6EB-4B2B-8E1E-0861735D92F9}">
      <dgm:prSet phldrT="[Texto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s-GT" dirty="0">
              <a:solidFill>
                <a:schemeClr val="tx1"/>
              </a:solidFill>
            </a:rPr>
            <a:t>Ejecución</a:t>
          </a:r>
        </a:p>
      </dgm:t>
    </dgm:pt>
    <dgm:pt modelId="{8537E5C3-0995-4F33-B616-2287FAB8B6ED}" type="parTrans" cxnId="{C72BE8D2-FD04-465C-B11D-6F0AC200F3D5}">
      <dgm:prSet/>
      <dgm:spPr/>
      <dgm:t>
        <a:bodyPr/>
        <a:lstStyle/>
        <a:p>
          <a:endParaRPr lang="es-GT"/>
        </a:p>
      </dgm:t>
    </dgm:pt>
    <dgm:pt modelId="{B4C9BE24-5990-4D55-9748-E9CAF62FB450}" type="sibTrans" cxnId="{C72BE8D2-FD04-465C-B11D-6F0AC200F3D5}">
      <dgm:prSet/>
      <dgm:spPr/>
      <dgm:t>
        <a:bodyPr/>
        <a:lstStyle/>
        <a:p>
          <a:endParaRPr lang="es-GT"/>
        </a:p>
      </dgm:t>
    </dgm:pt>
    <dgm:pt modelId="{322F37DA-0340-46E9-9A7A-7313A372F476}">
      <dgm:prSet phldrT="[Texto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s-GT" dirty="0">
              <a:solidFill>
                <a:schemeClr val="tx1"/>
              </a:solidFill>
            </a:rPr>
            <a:t>Modificación</a:t>
          </a:r>
        </a:p>
      </dgm:t>
    </dgm:pt>
    <dgm:pt modelId="{FA960E64-8BB5-4C8C-94C7-F727B5C0FA40}" type="parTrans" cxnId="{AE306E2E-2487-4D4B-BB92-9788620F4055}">
      <dgm:prSet/>
      <dgm:spPr/>
      <dgm:t>
        <a:bodyPr/>
        <a:lstStyle/>
        <a:p>
          <a:endParaRPr lang="es-GT"/>
        </a:p>
      </dgm:t>
    </dgm:pt>
    <dgm:pt modelId="{811B9AEC-D34E-460A-B6DC-AC3C75093F66}" type="sibTrans" cxnId="{AE306E2E-2487-4D4B-BB92-9788620F4055}">
      <dgm:prSet/>
      <dgm:spPr/>
      <dgm:t>
        <a:bodyPr/>
        <a:lstStyle/>
        <a:p>
          <a:endParaRPr lang="es-GT"/>
        </a:p>
      </dgm:t>
    </dgm:pt>
    <dgm:pt modelId="{2A37FF9E-B2C2-4675-A769-57CA805C8B93}">
      <dgm:prSet phldrT="[Texto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s-GT" dirty="0">
              <a:solidFill>
                <a:schemeClr val="tx1"/>
              </a:solidFill>
            </a:rPr>
            <a:t>Omisión de contratos</a:t>
          </a:r>
        </a:p>
      </dgm:t>
    </dgm:pt>
    <dgm:pt modelId="{4F9897C3-C1EB-40DC-862E-3D80DDE92A19}" type="parTrans" cxnId="{CC6C54BD-439F-457C-9355-78011CC48E27}">
      <dgm:prSet/>
      <dgm:spPr/>
      <dgm:t>
        <a:bodyPr/>
        <a:lstStyle/>
        <a:p>
          <a:endParaRPr lang="es-GT"/>
        </a:p>
      </dgm:t>
    </dgm:pt>
    <dgm:pt modelId="{1A09EC5F-54D5-40AC-B438-6BE7B38FB535}" type="sibTrans" cxnId="{CC6C54BD-439F-457C-9355-78011CC48E27}">
      <dgm:prSet/>
      <dgm:spPr/>
      <dgm:t>
        <a:bodyPr/>
        <a:lstStyle/>
        <a:p>
          <a:endParaRPr lang="es-GT"/>
        </a:p>
      </dgm:t>
    </dgm:pt>
    <dgm:pt modelId="{43AD1725-32CD-4F46-9788-B1A0FA780672}">
      <dgm:prSet phldrT="[Texto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s-GT" dirty="0">
              <a:solidFill>
                <a:schemeClr val="tx1"/>
              </a:solidFill>
            </a:rPr>
            <a:t>Recepción y liquidación</a:t>
          </a:r>
        </a:p>
      </dgm:t>
    </dgm:pt>
    <dgm:pt modelId="{DA4321B9-9333-44C8-BF46-B03892FC45CC}" type="parTrans" cxnId="{B32CC4B0-4657-447B-8DCC-50C727C33AD6}">
      <dgm:prSet/>
      <dgm:spPr/>
      <dgm:t>
        <a:bodyPr/>
        <a:lstStyle/>
        <a:p>
          <a:endParaRPr lang="es-GT"/>
        </a:p>
      </dgm:t>
    </dgm:pt>
    <dgm:pt modelId="{6DD359CE-B2EC-4CE1-9A67-A8B570B73E11}" type="sibTrans" cxnId="{B32CC4B0-4657-447B-8DCC-50C727C33AD6}">
      <dgm:prSet/>
      <dgm:spPr/>
      <dgm:t>
        <a:bodyPr/>
        <a:lstStyle/>
        <a:p>
          <a:endParaRPr lang="es-GT"/>
        </a:p>
      </dgm:t>
    </dgm:pt>
    <dgm:pt modelId="{88E5AE24-D198-49B7-8E62-2B21BBAA4A73}">
      <dgm:prSet phldrT="[Texto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s-GT" dirty="0">
              <a:solidFill>
                <a:schemeClr val="tx1"/>
              </a:solidFill>
            </a:rPr>
            <a:t>Terminación de contratos</a:t>
          </a:r>
        </a:p>
      </dgm:t>
    </dgm:pt>
    <dgm:pt modelId="{C0E91C25-20F2-41C4-8FE1-66AABE9820AD}" type="parTrans" cxnId="{BC9B239A-28B8-4353-91B6-D8E3EB0613A6}">
      <dgm:prSet/>
      <dgm:spPr/>
      <dgm:t>
        <a:bodyPr/>
        <a:lstStyle/>
        <a:p>
          <a:endParaRPr lang="es-GT"/>
        </a:p>
      </dgm:t>
    </dgm:pt>
    <dgm:pt modelId="{C65603FE-EE1A-4FA8-82A0-E3FF0C973368}" type="sibTrans" cxnId="{BC9B239A-28B8-4353-91B6-D8E3EB0613A6}">
      <dgm:prSet/>
      <dgm:spPr/>
      <dgm:t>
        <a:bodyPr/>
        <a:lstStyle/>
        <a:p>
          <a:endParaRPr lang="es-GT"/>
        </a:p>
      </dgm:t>
    </dgm:pt>
    <dgm:pt modelId="{3F1DAD15-5E47-4F58-8B31-F3C04C8EEE78}">
      <dgm:prSet phldrT="[Texto]"/>
      <dgm:spPr/>
      <dgm:t>
        <a:bodyPr/>
        <a:lstStyle/>
        <a:p>
          <a:pPr algn="l"/>
          <a:r>
            <a:rPr lang="es-GT" dirty="0">
              <a:latin typeface="Arial" panose="020B0604020202020204" pitchFamily="34" charset="0"/>
              <a:cs typeface="Arial" panose="020B0604020202020204" pitchFamily="34" charset="0"/>
            </a:rPr>
            <a:t>Presentación de oferta técnica puede ser física</a:t>
          </a:r>
        </a:p>
      </dgm:t>
    </dgm:pt>
    <dgm:pt modelId="{A60F3281-468B-493D-A758-C07726F738AA}" type="parTrans" cxnId="{114BB760-CAD8-48E6-B3AB-8F7BC4492B17}">
      <dgm:prSet/>
      <dgm:spPr/>
      <dgm:t>
        <a:bodyPr/>
        <a:lstStyle/>
        <a:p>
          <a:endParaRPr lang="es-GT"/>
        </a:p>
      </dgm:t>
    </dgm:pt>
    <dgm:pt modelId="{84ABC4E9-EF46-485B-8BA3-5FC4E3FE0A52}" type="sibTrans" cxnId="{114BB760-CAD8-48E6-B3AB-8F7BC4492B17}">
      <dgm:prSet/>
      <dgm:spPr/>
      <dgm:t>
        <a:bodyPr/>
        <a:lstStyle/>
        <a:p>
          <a:endParaRPr lang="es-GT"/>
        </a:p>
      </dgm:t>
    </dgm:pt>
    <dgm:pt modelId="{3EB96B8C-9C60-4E5A-A744-B79A7A82989A}" type="pres">
      <dgm:prSet presAssocID="{6A501BDD-5F80-474F-87FE-87229C7982F9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GT"/>
        </a:p>
      </dgm:t>
    </dgm:pt>
    <dgm:pt modelId="{183FB979-F63A-4B70-B63B-F56F3FB721CA}" type="pres">
      <dgm:prSet presAssocID="{6A501BDD-5F80-474F-87FE-87229C7982F9}" presName="arrow" presStyleLbl="bgShp" presStyleIdx="0" presStyleCnt="1"/>
      <dgm:spPr/>
    </dgm:pt>
    <dgm:pt modelId="{65F11264-5DA5-4737-A1E1-DFB948D8547C}" type="pres">
      <dgm:prSet presAssocID="{6A501BDD-5F80-474F-87FE-87229C7982F9}" presName="linearProcess" presStyleCnt="0"/>
      <dgm:spPr/>
    </dgm:pt>
    <dgm:pt modelId="{3DBF23E8-CA48-431C-9399-E0E9476B9DAB}" type="pres">
      <dgm:prSet presAssocID="{892F0D04-09B6-4B29-9823-D38C77E60AB2}" presName="textNode" presStyleLbl="node1" presStyleIdx="0" presStyleCnt="4" custScaleX="119978" custScaleY="113502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D576E24A-B527-4EB8-9D09-ED307D85440B}" type="pres">
      <dgm:prSet presAssocID="{D52C8DA9-CA93-4B1D-80F8-A76084BA288C}" presName="sibTrans" presStyleCnt="0"/>
      <dgm:spPr/>
    </dgm:pt>
    <dgm:pt modelId="{3246AA67-DB27-4E6C-9E03-1B5AB7B82CFD}" type="pres">
      <dgm:prSet presAssocID="{98F6AE9D-2A8D-4B72-86D7-CAD8978ADAC4}" presName="textNode" presStyleLbl="node1" presStyleIdx="1" presStyleCnt="4" custScaleX="109252" custScaleY="112339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2407A789-B113-4910-BD08-A4B9A2A1E9E9}" type="pres">
      <dgm:prSet presAssocID="{3BB79811-7947-46F0-8A4A-BEC587344995}" presName="sibTrans" presStyleCnt="0"/>
      <dgm:spPr/>
    </dgm:pt>
    <dgm:pt modelId="{FEF5D096-86A7-4CDB-A696-1BEE87EEAA11}" type="pres">
      <dgm:prSet presAssocID="{7CD85519-A445-4CCF-A94A-F635F8EA6678}" presName="textNode" presStyleLbl="node1" presStyleIdx="2" presStyleCnt="4" custScaleX="105619" custScaleY="114665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39C9F7D4-0FC4-4F4C-A59A-422262D4CAEC}" type="pres">
      <dgm:prSet presAssocID="{D55F056E-2890-4A18-8C84-41A786C5326D}" presName="sibTrans" presStyleCnt="0"/>
      <dgm:spPr/>
    </dgm:pt>
    <dgm:pt modelId="{D724CEA4-36B1-49FE-9915-EC52208B4089}" type="pres">
      <dgm:prSet presAssocID="{C41838DD-23EB-4ED5-987B-523D523DD042}" presName="textNode" presStyleLbl="node1" presStyleIdx="3" presStyleCnt="4" custScaleY="112071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</dgm:ptLst>
  <dgm:cxnLst>
    <dgm:cxn modelId="{9773C37A-BE89-4E5E-90F9-2613A628540D}" srcId="{98F6AE9D-2A8D-4B72-86D7-CAD8978ADAC4}" destId="{BD4EE076-59E4-4D47-8CDB-274038100BC2}" srcOrd="3" destOrd="0" parTransId="{B52151E1-5A0C-4879-864C-ABF06482FF9E}" sibTransId="{2D6CC97F-3C40-47BE-ABA2-DAA248F39D1C}"/>
    <dgm:cxn modelId="{DF715192-5D88-44E9-80D3-24837729C91F}" type="presOf" srcId="{C41838DD-23EB-4ED5-987B-523D523DD042}" destId="{D724CEA4-36B1-49FE-9915-EC52208B4089}" srcOrd="0" destOrd="0" presId="urn:microsoft.com/office/officeart/2005/8/layout/hProcess9"/>
    <dgm:cxn modelId="{85DFDAD3-2A6F-4B4D-BA9A-40A6E5B1D2C9}" type="presOf" srcId="{1C8FE11B-3B10-493E-8E12-44D6059F250D}" destId="{3DBF23E8-CA48-431C-9399-E0E9476B9DAB}" srcOrd="0" destOrd="2" presId="urn:microsoft.com/office/officeart/2005/8/layout/hProcess9"/>
    <dgm:cxn modelId="{27ABDD9F-57C4-4BFE-A5BA-62622FA085A8}" type="presOf" srcId="{37585FB6-A421-46E5-9648-2F0BF28E556D}" destId="{3246AA67-DB27-4E6C-9E03-1B5AB7B82CFD}" srcOrd="0" destOrd="3" presId="urn:microsoft.com/office/officeart/2005/8/layout/hProcess9"/>
    <dgm:cxn modelId="{79F027FD-836D-4F1A-A62A-388CA42B30D7}" type="presOf" srcId="{6A501BDD-5F80-474F-87FE-87229C7982F9}" destId="{3EB96B8C-9C60-4E5A-A744-B79A7A82989A}" srcOrd="0" destOrd="0" presId="urn:microsoft.com/office/officeart/2005/8/layout/hProcess9"/>
    <dgm:cxn modelId="{1CF3B210-D2F7-4BB3-AC95-E7E76210DFCF}" type="presOf" srcId="{43AD1725-32CD-4F46-9788-B1A0FA780672}" destId="{D724CEA4-36B1-49FE-9915-EC52208B4089}" srcOrd="0" destOrd="6" presId="urn:microsoft.com/office/officeart/2005/8/layout/hProcess9"/>
    <dgm:cxn modelId="{FA2009DF-ADAD-48F8-A2DD-B8F2832E80D8}" srcId="{7CD85519-A445-4CCF-A94A-F635F8EA6678}" destId="{3D1DAACC-F408-4376-8E3C-EFA63577965F}" srcOrd="3" destOrd="0" parTransId="{A1A4DDB3-1BBF-4501-A914-6AC46E01B1F5}" sibTransId="{F04B2182-B659-43C3-A097-4CCFAB26A19C}"/>
    <dgm:cxn modelId="{9990ABB7-1C87-46B4-954A-F9BE78EEC892}" type="presOf" srcId="{2A37FF9E-B2C2-4675-A769-57CA805C8B93}" destId="{D724CEA4-36B1-49FE-9915-EC52208B4089}" srcOrd="0" destOrd="4" presId="urn:microsoft.com/office/officeart/2005/8/layout/hProcess9"/>
    <dgm:cxn modelId="{E83BE2EC-7D59-49CE-95AF-15EBE7215EA5}" type="presOf" srcId="{ECB63594-5E0E-4113-863B-819944FE4B3B}" destId="{3246AA67-DB27-4E6C-9E03-1B5AB7B82CFD}" srcOrd="0" destOrd="1" presId="urn:microsoft.com/office/officeart/2005/8/layout/hProcess9"/>
    <dgm:cxn modelId="{114BB760-CAD8-48E6-B3AB-8F7BC4492B17}" srcId="{892F0D04-09B6-4B29-9823-D38C77E60AB2}" destId="{3F1DAD15-5E47-4F58-8B31-F3C04C8EEE78}" srcOrd="2" destOrd="0" parTransId="{A60F3281-468B-493D-A758-C07726F738AA}" sibTransId="{84ABC4E9-EF46-485B-8BA3-5FC4E3FE0A52}"/>
    <dgm:cxn modelId="{6C9E7B3D-AEF8-4CF1-B9D3-94988DBFD322}" srcId="{6A501BDD-5F80-474F-87FE-87229C7982F9}" destId="{98F6AE9D-2A8D-4B72-86D7-CAD8978ADAC4}" srcOrd="1" destOrd="0" parTransId="{96D79D06-E186-4AA6-8B33-659F62102093}" sibTransId="{3BB79811-7947-46F0-8A4A-BEC587344995}"/>
    <dgm:cxn modelId="{B32CC4B0-4657-447B-8DCC-50C727C33AD6}" srcId="{C41838DD-23EB-4ED5-987B-523D523DD042}" destId="{43AD1725-32CD-4F46-9788-B1A0FA780672}" srcOrd="5" destOrd="0" parTransId="{DA4321B9-9333-44C8-BF46-B03892FC45CC}" sibTransId="{6DD359CE-B2EC-4CE1-9A67-A8B570B73E11}"/>
    <dgm:cxn modelId="{570F18D8-2109-4844-BD81-ABEBA826356E}" type="presOf" srcId="{31F3EA77-6ADD-46A6-BC58-C3FDECAAB641}" destId="{3246AA67-DB27-4E6C-9E03-1B5AB7B82CFD}" srcOrd="0" destOrd="5" presId="urn:microsoft.com/office/officeart/2005/8/layout/hProcess9"/>
    <dgm:cxn modelId="{9E9FBBE8-06B5-4FBC-BBEC-051B9FEF21B9}" srcId="{7CD85519-A445-4CCF-A94A-F635F8EA6678}" destId="{D9BD4D41-6ACC-41F8-9200-CA1B904D91EC}" srcOrd="1" destOrd="0" parTransId="{6B9EC793-E705-489D-9362-BC1F9EC0B15A}" sibTransId="{4FF7C21A-7D3C-4D7D-9F4B-1960AF14D81A}"/>
    <dgm:cxn modelId="{1B248058-0111-46C5-B308-999F543AF397}" srcId="{7CD85519-A445-4CCF-A94A-F635F8EA6678}" destId="{2E295950-6471-41C5-8A37-C8677B6D0886}" srcOrd="2" destOrd="0" parTransId="{0BABCC78-3A21-4580-B19F-736B16818165}" sibTransId="{4FBEDFDA-8D0E-4EF1-BBF3-0AAB549098B3}"/>
    <dgm:cxn modelId="{6A09B10D-F445-4813-B96C-49FC27972E7F}" srcId="{C41838DD-23EB-4ED5-987B-523D523DD042}" destId="{ECBD17AC-8FD0-4A13-96AF-8F72A7A61E25}" srcOrd="0" destOrd="0" parTransId="{514CD90D-30AC-46F4-A5A0-9B1EB58DD1E1}" sibTransId="{AFFB9540-3FA5-4EC0-92AB-28EBEC891D37}"/>
    <dgm:cxn modelId="{196CD5F1-9BA8-4176-A11D-4E6631FCC0BC}" type="presOf" srcId="{65E755C0-C6EB-4B2B-8E1E-0861735D92F9}" destId="{D724CEA4-36B1-49FE-9915-EC52208B4089}" srcOrd="0" destOrd="5" presId="urn:microsoft.com/office/officeart/2005/8/layout/hProcess9"/>
    <dgm:cxn modelId="{7ED67C17-E4D7-479F-A60B-05196F2C62BE}" type="presOf" srcId="{D9BD4D41-6ACC-41F8-9200-CA1B904D91EC}" destId="{FEF5D096-86A7-4CDB-A696-1BEE87EEAA11}" srcOrd="0" destOrd="2" presId="urn:microsoft.com/office/officeart/2005/8/layout/hProcess9"/>
    <dgm:cxn modelId="{F3E7639B-0B1F-4850-BA0C-38BC37087EA0}" type="presOf" srcId="{3D1DAACC-F408-4376-8E3C-EFA63577965F}" destId="{FEF5D096-86A7-4CDB-A696-1BEE87EEAA11}" srcOrd="0" destOrd="4" presId="urn:microsoft.com/office/officeart/2005/8/layout/hProcess9"/>
    <dgm:cxn modelId="{57A80290-6581-4626-8BE4-7E9995BE0CB8}" srcId="{98F6AE9D-2A8D-4B72-86D7-CAD8978ADAC4}" destId="{37585FB6-A421-46E5-9648-2F0BF28E556D}" srcOrd="2" destOrd="0" parTransId="{FA4F8587-A10D-41CC-B278-95F066572DC1}" sibTransId="{AE486572-0D7E-484A-854C-596209A91175}"/>
    <dgm:cxn modelId="{C7DEFB67-F652-4E9A-B977-4DAECA51D7FF}" srcId="{892F0D04-09B6-4B29-9823-D38C77E60AB2}" destId="{D0F7FD36-78A8-4F6F-AAEB-FBF5C0141783}" srcOrd="0" destOrd="0" parTransId="{01BF9E50-4812-42EF-B1AA-0180415AB1E9}" sibTransId="{4E28F74D-FD3B-4A74-B54B-AAE167152E11}"/>
    <dgm:cxn modelId="{AE306E2E-2487-4D4B-BB92-9788620F4055}" srcId="{C41838DD-23EB-4ED5-987B-523D523DD042}" destId="{322F37DA-0340-46E9-9A7A-7313A372F476}" srcOrd="1" destOrd="0" parTransId="{FA960E64-8BB5-4C8C-94C7-F727B5C0FA40}" sibTransId="{811B9AEC-D34E-460A-B6DC-AC3C75093F66}"/>
    <dgm:cxn modelId="{839E30BF-2AD1-41FF-8779-09064AD49475}" srcId="{98F6AE9D-2A8D-4B72-86D7-CAD8978ADAC4}" destId="{ECB63594-5E0E-4113-863B-819944FE4B3B}" srcOrd="0" destOrd="0" parTransId="{BE95C293-0C07-472A-A7DB-871FDDCB3877}" sibTransId="{1F455FE4-352C-47CE-92E3-A04B462E087D}"/>
    <dgm:cxn modelId="{0D4CFE7F-F845-4D27-9B49-4E8ABFB8BECB}" srcId="{7CD85519-A445-4CCF-A94A-F635F8EA6678}" destId="{14721B2F-8204-48E6-B84E-8E71705F40AA}" srcOrd="0" destOrd="0" parTransId="{B3A6A749-8B2C-4F52-B5B4-53FC337FC06B}" sibTransId="{CFD678E4-56AC-46D3-B355-5242EC62F96F}"/>
    <dgm:cxn modelId="{C1575384-3E5E-42A2-ABAA-5DF4F2A7F183}" type="presOf" srcId="{7CD85519-A445-4CCF-A94A-F635F8EA6678}" destId="{FEF5D096-86A7-4CDB-A696-1BEE87EEAA11}" srcOrd="0" destOrd="0" presId="urn:microsoft.com/office/officeart/2005/8/layout/hProcess9"/>
    <dgm:cxn modelId="{4AFB0754-BC6E-425B-86D7-7969088CBACC}" srcId="{6A501BDD-5F80-474F-87FE-87229C7982F9}" destId="{892F0D04-09B6-4B29-9823-D38C77E60AB2}" srcOrd="0" destOrd="0" parTransId="{7AC8441D-F004-4E34-BE3F-E54B66328F2B}" sibTransId="{D52C8DA9-CA93-4B1D-80F8-A76084BA288C}"/>
    <dgm:cxn modelId="{BC9B239A-28B8-4353-91B6-D8E3EB0613A6}" srcId="{C41838DD-23EB-4ED5-987B-523D523DD042}" destId="{88E5AE24-D198-49B7-8E62-2B21BBAA4A73}" srcOrd="6" destOrd="0" parTransId="{C0E91C25-20F2-41C4-8FE1-66AABE9820AD}" sibTransId="{C65603FE-EE1A-4FA8-82A0-E3FF0C973368}"/>
    <dgm:cxn modelId="{397CFC06-A4AD-46C7-96C5-7BE22D5EB15A}" type="presOf" srcId="{7C6212BB-58A1-4326-901C-429400EEE2BB}" destId="{D724CEA4-36B1-49FE-9915-EC52208B4089}" srcOrd="0" destOrd="3" presId="urn:microsoft.com/office/officeart/2005/8/layout/hProcess9"/>
    <dgm:cxn modelId="{80E600E6-4EAD-429A-9319-4AC49820FA61}" type="presOf" srcId="{ECBD17AC-8FD0-4A13-96AF-8F72A7A61E25}" destId="{D724CEA4-36B1-49FE-9915-EC52208B4089}" srcOrd="0" destOrd="1" presId="urn:microsoft.com/office/officeart/2005/8/layout/hProcess9"/>
    <dgm:cxn modelId="{65CD12AF-DAF8-4D2F-BC28-A5FD72A498CD}" type="presOf" srcId="{14721B2F-8204-48E6-B84E-8E71705F40AA}" destId="{FEF5D096-86A7-4CDB-A696-1BEE87EEAA11}" srcOrd="0" destOrd="1" presId="urn:microsoft.com/office/officeart/2005/8/layout/hProcess9"/>
    <dgm:cxn modelId="{D904D8EA-A475-4C57-9955-25E2EEFDE86D}" type="presOf" srcId="{2E295950-6471-41C5-8A37-C8677B6D0886}" destId="{FEF5D096-86A7-4CDB-A696-1BEE87EEAA11}" srcOrd="0" destOrd="3" presId="urn:microsoft.com/office/officeart/2005/8/layout/hProcess9"/>
    <dgm:cxn modelId="{E98DD177-ADA0-452F-A682-ECF4CD8F9E6F}" type="presOf" srcId="{892F0D04-09B6-4B29-9823-D38C77E60AB2}" destId="{3DBF23E8-CA48-431C-9399-E0E9476B9DAB}" srcOrd="0" destOrd="0" presId="urn:microsoft.com/office/officeart/2005/8/layout/hProcess9"/>
    <dgm:cxn modelId="{EDBCE36E-816F-45B0-89A8-669811F136F2}" srcId="{6A501BDD-5F80-474F-87FE-87229C7982F9}" destId="{7CD85519-A445-4CCF-A94A-F635F8EA6678}" srcOrd="2" destOrd="0" parTransId="{2DB87005-419B-4F87-80F9-CA38C74FB600}" sibTransId="{D55F056E-2890-4A18-8C84-41A786C5326D}"/>
    <dgm:cxn modelId="{803C0F1C-475D-4E69-B4CF-689407BE574F}" type="presOf" srcId="{322F37DA-0340-46E9-9A7A-7313A372F476}" destId="{D724CEA4-36B1-49FE-9915-EC52208B4089}" srcOrd="0" destOrd="2" presId="urn:microsoft.com/office/officeart/2005/8/layout/hProcess9"/>
    <dgm:cxn modelId="{B56C7634-87DB-41FC-80A0-0DF627C12C37}" type="presOf" srcId="{3F1DAD15-5E47-4F58-8B31-F3C04C8EEE78}" destId="{3DBF23E8-CA48-431C-9399-E0E9476B9DAB}" srcOrd="0" destOrd="3" presId="urn:microsoft.com/office/officeart/2005/8/layout/hProcess9"/>
    <dgm:cxn modelId="{7A5DC41B-103B-461B-99FE-966915A1C0A6}" type="presOf" srcId="{98F6AE9D-2A8D-4B72-86D7-CAD8978ADAC4}" destId="{3246AA67-DB27-4E6C-9E03-1B5AB7B82CFD}" srcOrd="0" destOrd="0" presId="urn:microsoft.com/office/officeart/2005/8/layout/hProcess9"/>
    <dgm:cxn modelId="{C759E415-7BFB-4410-A2F6-9A8301B2E602}" srcId="{C41838DD-23EB-4ED5-987B-523D523DD042}" destId="{7C6212BB-58A1-4326-901C-429400EEE2BB}" srcOrd="2" destOrd="0" parTransId="{86F8707E-ADA2-4338-AF86-6C355477FF57}" sibTransId="{7F803DC9-DB0B-48A7-96D7-208AA8DC295C}"/>
    <dgm:cxn modelId="{495B9FD2-5815-460B-BA97-3E36F918C7C1}" type="presOf" srcId="{BD4EE076-59E4-4D47-8CDB-274038100BC2}" destId="{3246AA67-DB27-4E6C-9E03-1B5AB7B82CFD}" srcOrd="0" destOrd="4" presId="urn:microsoft.com/office/officeart/2005/8/layout/hProcess9"/>
    <dgm:cxn modelId="{CC6C54BD-439F-457C-9355-78011CC48E27}" srcId="{C41838DD-23EB-4ED5-987B-523D523DD042}" destId="{2A37FF9E-B2C2-4675-A769-57CA805C8B93}" srcOrd="3" destOrd="0" parTransId="{4F9897C3-C1EB-40DC-862E-3D80DDE92A19}" sibTransId="{1A09EC5F-54D5-40AC-B438-6BE7B38FB535}"/>
    <dgm:cxn modelId="{DCEAEA66-CB96-487B-925E-42AAD89560BC}" type="presOf" srcId="{88E5AE24-D198-49B7-8E62-2B21BBAA4A73}" destId="{D724CEA4-36B1-49FE-9915-EC52208B4089}" srcOrd="0" destOrd="7" presId="urn:microsoft.com/office/officeart/2005/8/layout/hProcess9"/>
    <dgm:cxn modelId="{F16947F8-95D0-48AF-A661-F4834844B291}" type="presOf" srcId="{D0F7FD36-78A8-4F6F-AAEB-FBF5C0141783}" destId="{3DBF23E8-CA48-431C-9399-E0E9476B9DAB}" srcOrd="0" destOrd="1" presId="urn:microsoft.com/office/officeart/2005/8/layout/hProcess9"/>
    <dgm:cxn modelId="{9F5C8B85-8A96-4506-9250-8AA4781B80F6}" srcId="{98F6AE9D-2A8D-4B72-86D7-CAD8978ADAC4}" destId="{B6FE9475-48A9-4762-8FF7-75B770B500B3}" srcOrd="1" destOrd="0" parTransId="{B9AD942E-E841-403A-9319-163BCCAD14C7}" sibTransId="{B71DB9BD-5AB1-4DF7-8701-CBD0138E7057}"/>
    <dgm:cxn modelId="{3AF3B40C-56F1-415F-AF77-496B1CEA85BE}" type="presOf" srcId="{B6FE9475-48A9-4762-8FF7-75B770B500B3}" destId="{3246AA67-DB27-4E6C-9E03-1B5AB7B82CFD}" srcOrd="0" destOrd="2" presId="urn:microsoft.com/office/officeart/2005/8/layout/hProcess9"/>
    <dgm:cxn modelId="{C72BE8D2-FD04-465C-B11D-6F0AC200F3D5}" srcId="{C41838DD-23EB-4ED5-987B-523D523DD042}" destId="{65E755C0-C6EB-4B2B-8E1E-0861735D92F9}" srcOrd="4" destOrd="0" parTransId="{8537E5C3-0995-4F33-B616-2287FAB8B6ED}" sibTransId="{B4C9BE24-5990-4D55-9748-E9CAF62FB450}"/>
    <dgm:cxn modelId="{0E0A7746-7E78-4F88-8511-911A21BB59A9}" srcId="{6A501BDD-5F80-474F-87FE-87229C7982F9}" destId="{C41838DD-23EB-4ED5-987B-523D523DD042}" srcOrd="3" destOrd="0" parTransId="{1023861D-8FE1-4072-8922-F607559BC8A4}" sibTransId="{C78A970E-B77D-46A7-9676-97983F1E8A82}"/>
    <dgm:cxn modelId="{5FC2207B-A4B0-45D5-80F1-1751BBAAAFC3}" srcId="{892F0D04-09B6-4B29-9823-D38C77E60AB2}" destId="{1C8FE11B-3B10-493E-8E12-44D6059F250D}" srcOrd="1" destOrd="0" parTransId="{68102A28-A7C6-4E14-A327-6A70268EADB9}" sibTransId="{2A5FEBB6-31D7-4EB7-9499-749192AC6C2C}"/>
    <dgm:cxn modelId="{8827DB2B-30CB-4DA4-A8E3-F71571D46128}" srcId="{98F6AE9D-2A8D-4B72-86D7-CAD8978ADAC4}" destId="{31F3EA77-6ADD-46A6-BC58-C3FDECAAB641}" srcOrd="4" destOrd="0" parTransId="{76915AB1-293F-4259-9FD4-F69C44FE8C64}" sibTransId="{81361DFD-AFC2-4F95-9785-E06A724ABC07}"/>
    <dgm:cxn modelId="{B69F9DB9-5ABE-46C1-A073-EBFAEA1437B8}" type="presParOf" srcId="{3EB96B8C-9C60-4E5A-A744-B79A7A82989A}" destId="{183FB979-F63A-4B70-B63B-F56F3FB721CA}" srcOrd="0" destOrd="0" presId="urn:microsoft.com/office/officeart/2005/8/layout/hProcess9"/>
    <dgm:cxn modelId="{ED980B1D-62F5-46BA-965D-90206AB8FA4F}" type="presParOf" srcId="{3EB96B8C-9C60-4E5A-A744-B79A7A82989A}" destId="{65F11264-5DA5-4737-A1E1-DFB948D8547C}" srcOrd="1" destOrd="0" presId="urn:microsoft.com/office/officeart/2005/8/layout/hProcess9"/>
    <dgm:cxn modelId="{587B742B-CF79-46E9-9D72-BC05BA60885D}" type="presParOf" srcId="{65F11264-5DA5-4737-A1E1-DFB948D8547C}" destId="{3DBF23E8-CA48-431C-9399-E0E9476B9DAB}" srcOrd="0" destOrd="0" presId="urn:microsoft.com/office/officeart/2005/8/layout/hProcess9"/>
    <dgm:cxn modelId="{54E4F6C4-E686-4E53-BDD4-5589A6BF5B78}" type="presParOf" srcId="{65F11264-5DA5-4737-A1E1-DFB948D8547C}" destId="{D576E24A-B527-4EB8-9D09-ED307D85440B}" srcOrd="1" destOrd="0" presId="urn:microsoft.com/office/officeart/2005/8/layout/hProcess9"/>
    <dgm:cxn modelId="{2CAAC2EE-4A22-464D-AD07-004CED7E2270}" type="presParOf" srcId="{65F11264-5DA5-4737-A1E1-DFB948D8547C}" destId="{3246AA67-DB27-4E6C-9E03-1B5AB7B82CFD}" srcOrd="2" destOrd="0" presId="urn:microsoft.com/office/officeart/2005/8/layout/hProcess9"/>
    <dgm:cxn modelId="{C6064A0D-1F96-491F-A801-8ADCF8432167}" type="presParOf" srcId="{65F11264-5DA5-4737-A1E1-DFB948D8547C}" destId="{2407A789-B113-4910-BD08-A4B9A2A1E9E9}" srcOrd="3" destOrd="0" presId="urn:microsoft.com/office/officeart/2005/8/layout/hProcess9"/>
    <dgm:cxn modelId="{B4536100-D7B8-4BF0-8206-130C34BCA0EE}" type="presParOf" srcId="{65F11264-5DA5-4737-A1E1-DFB948D8547C}" destId="{FEF5D096-86A7-4CDB-A696-1BEE87EEAA11}" srcOrd="4" destOrd="0" presId="urn:microsoft.com/office/officeart/2005/8/layout/hProcess9"/>
    <dgm:cxn modelId="{5D4F5652-0BCD-4177-871C-B32BCC78E07E}" type="presParOf" srcId="{65F11264-5DA5-4737-A1E1-DFB948D8547C}" destId="{39C9F7D4-0FC4-4F4C-A59A-422262D4CAEC}" srcOrd="5" destOrd="0" presId="urn:microsoft.com/office/officeart/2005/8/layout/hProcess9"/>
    <dgm:cxn modelId="{4C520308-23D5-4CAC-9F79-1944DBC45B09}" type="presParOf" srcId="{65F11264-5DA5-4737-A1E1-DFB948D8547C}" destId="{D724CEA4-36B1-49FE-9915-EC52208B4089}" srcOrd="6" destOrd="0" presId="urn:microsoft.com/office/officeart/2005/8/layout/hProcess9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5EBC7F7-CFDD-46AA-9A4E-48D2C840CD04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GT"/>
        </a:p>
      </dgm:t>
    </dgm:pt>
    <dgm:pt modelId="{384CD924-F643-42B2-AC92-53DDDFB8CEEB}">
      <dgm:prSet phldrT="[Texto]" custT="1"/>
      <dgm:spPr/>
      <dgm:t>
        <a:bodyPr/>
        <a:lstStyle/>
        <a:p>
          <a:r>
            <a:rPr lang="es-GT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Tipos de contrato</a:t>
          </a:r>
        </a:p>
      </dgm:t>
    </dgm:pt>
    <dgm:pt modelId="{FAEDCFD0-FCC5-432C-A9E5-91D9E7C947B0}" type="parTrans" cxnId="{1CCE725F-2904-4FA1-9F56-538085417FAE}">
      <dgm:prSet/>
      <dgm:spPr/>
      <dgm:t>
        <a:bodyPr/>
        <a:lstStyle/>
        <a:p>
          <a:endParaRPr lang="es-GT"/>
        </a:p>
      </dgm:t>
    </dgm:pt>
    <dgm:pt modelId="{AF912539-BA75-4D8A-8B75-D5389B3E3D8C}" type="sibTrans" cxnId="{1CCE725F-2904-4FA1-9F56-538085417FAE}">
      <dgm:prSet/>
      <dgm:spPr/>
      <dgm:t>
        <a:bodyPr/>
        <a:lstStyle/>
        <a:p>
          <a:endParaRPr lang="es-GT"/>
        </a:p>
      </dgm:t>
    </dgm:pt>
    <dgm:pt modelId="{527B7411-281F-4098-89F6-9333679CE04E}">
      <dgm:prSet phldrT="[Texto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GT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Omisión de contrato</a:t>
          </a:r>
        </a:p>
      </dgm:t>
    </dgm:pt>
    <dgm:pt modelId="{75C72C9A-E009-4E97-A542-63729E663743}" type="parTrans" cxnId="{BD8D0318-BFD9-4686-845A-0AAA2C48EC1C}">
      <dgm:prSet/>
      <dgm:spPr/>
      <dgm:t>
        <a:bodyPr/>
        <a:lstStyle/>
        <a:p>
          <a:endParaRPr lang="es-GT"/>
        </a:p>
      </dgm:t>
    </dgm:pt>
    <dgm:pt modelId="{6C50377D-5CC4-44A6-BA45-0E1C244C72C5}" type="sibTrans" cxnId="{BD8D0318-BFD9-4686-845A-0AAA2C48EC1C}">
      <dgm:prSet/>
      <dgm:spPr/>
      <dgm:t>
        <a:bodyPr/>
        <a:lstStyle/>
        <a:p>
          <a:endParaRPr lang="es-GT"/>
        </a:p>
      </dgm:t>
    </dgm:pt>
    <dgm:pt modelId="{C3213000-E266-4048-81BF-317DACEDEB07}">
      <dgm:prSet phldrT="[Texto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GT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Prórroga</a:t>
          </a:r>
        </a:p>
      </dgm:t>
    </dgm:pt>
    <dgm:pt modelId="{CA9EF9F7-A578-4717-A912-A45137177E58}" type="parTrans" cxnId="{4061E396-3F88-4813-AF0C-E741CFA432B8}">
      <dgm:prSet/>
      <dgm:spPr/>
      <dgm:t>
        <a:bodyPr/>
        <a:lstStyle/>
        <a:p>
          <a:endParaRPr lang="es-GT"/>
        </a:p>
      </dgm:t>
    </dgm:pt>
    <dgm:pt modelId="{938457CE-9890-4B00-BE43-32B792D5C807}" type="sibTrans" cxnId="{4061E396-3F88-4813-AF0C-E741CFA432B8}">
      <dgm:prSet/>
      <dgm:spPr/>
      <dgm:t>
        <a:bodyPr/>
        <a:lstStyle/>
        <a:p>
          <a:endParaRPr lang="es-GT"/>
        </a:p>
      </dgm:t>
    </dgm:pt>
    <dgm:pt modelId="{318A3643-CBFC-42A8-BC6B-E4585DB224E7}">
      <dgm:prSet/>
      <dgm:spPr/>
      <dgm:t>
        <a:bodyPr/>
        <a:lstStyle/>
        <a:p>
          <a:r>
            <a:rPr lang="es-GT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Subcontratación</a:t>
          </a:r>
        </a:p>
      </dgm:t>
    </dgm:pt>
    <dgm:pt modelId="{41E76F9C-1E94-4829-83E9-DBDF6597DCEB}" type="parTrans" cxnId="{FB7AB384-8183-4B6C-AE74-8D7271E9C75C}">
      <dgm:prSet/>
      <dgm:spPr/>
      <dgm:t>
        <a:bodyPr/>
        <a:lstStyle/>
        <a:p>
          <a:endParaRPr lang="es-GT"/>
        </a:p>
      </dgm:t>
    </dgm:pt>
    <dgm:pt modelId="{29E331EE-F8EF-4844-89D4-A43AF6FFD116}" type="sibTrans" cxnId="{FB7AB384-8183-4B6C-AE74-8D7271E9C75C}">
      <dgm:prSet/>
      <dgm:spPr/>
      <dgm:t>
        <a:bodyPr/>
        <a:lstStyle/>
        <a:p>
          <a:endParaRPr lang="es-GT"/>
        </a:p>
      </dgm:t>
    </dgm:pt>
    <dgm:pt modelId="{9B015125-550C-4A58-926D-5522B32CE00B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GT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Modificaciones</a:t>
          </a:r>
        </a:p>
      </dgm:t>
    </dgm:pt>
    <dgm:pt modelId="{5872640C-AAC9-4E55-B452-AB5843691D0A}" type="parTrans" cxnId="{3393F2A6-FC5A-4544-8F04-FF6C7F2E5BC7}">
      <dgm:prSet/>
      <dgm:spPr/>
      <dgm:t>
        <a:bodyPr/>
        <a:lstStyle/>
        <a:p>
          <a:endParaRPr lang="es-GT"/>
        </a:p>
      </dgm:t>
    </dgm:pt>
    <dgm:pt modelId="{0C907F2C-757A-4024-BDE7-CE4B104CDADC}" type="sibTrans" cxnId="{3393F2A6-FC5A-4544-8F04-FF6C7F2E5BC7}">
      <dgm:prSet/>
      <dgm:spPr/>
      <dgm:t>
        <a:bodyPr/>
        <a:lstStyle/>
        <a:p>
          <a:endParaRPr lang="es-GT"/>
        </a:p>
      </dgm:t>
    </dgm:pt>
    <dgm:pt modelId="{6C61A9E1-A0B7-4684-81EB-9C195E889935}">
      <dgm:prSet/>
      <dgm:spPr/>
      <dgm:t>
        <a:bodyPr/>
        <a:lstStyle/>
        <a:p>
          <a:r>
            <a:rPr lang="es-GT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Plazos para pagos e intereses por atrasos</a:t>
          </a:r>
        </a:p>
      </dgm:t>
    </dgm:pt>
    <dgm:pt modelId="{E3309C11-7203-40FF-A523-192289AB8304}" type="parTrans" cxnId="{9B967E48-77A3-49EE-AA90-AB15BC49D359}">
      <dgm:prSet/>
      <dgm:spPr/>
      <dgm:t>
        <a:bodyPr/>
        <a:lstStyle/>
        <a:p>
          <a:endParaRPr lang="es-GT"/>
        </a:p>
      </dgm:t>
    </dgm:pt>
    <dgm:pt modelId="{9590BC14-1246-40C3-BABB-E34EC65262BE}" type="sibTrans" cxnId="{9B967E48-77A3-49EE-AA90-AB15BC49D359}">
      <dgm:prSet/>
      <dgm:spPr/>
      <dgm:t>
        <a:bodyPr/>
        <a:lstStyle/>
        <a:p>
          <a:endParaRPr lang="es-GT"/>
        </a:p>
      </dgm:t>
    </dgm:pt>
    <dgm:pt modelId="{45B14CFD-8DAA-4CC3-A11C-F1DE8532B31D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GT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Condiciones de los contratos</a:t>
          </a:r>
        </a:p>
        <a:p>
          <a:endParaRPr lang="es-GT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s-GT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Confidencialidad</a:t>
          </a:r>
        </a:p>
      </dgm:t>
    </dgm:pt>
    <dgm:pt modelId="{3B11FBB4-EAF2-44B7-B2E3-8817576D6E03}" type="sibTrans" cxnId="{5A197B8E-B611-48E9-B517-F91D80904253}">
      <dgm:prSet/>
      <dgm:spPr/>
      <dgm:t>
        <a:bodyPr/>
        <a:lstStyle/>
        <a:p>
          <a:endParaRPr lang="en-US"/>
        </a:p>
      </dgm:t>
    </dgm:pt>
    <dgm:pt modelId="{D439A7E7-93EA-41D4-A769-C32D28EF090D}" type="parTrans" cxnId="{5A197B8E-B611-48E9-B517-F91D80904253}">
      <dgm:prSet/>
      <dgm:spPr/>
      <dgm:t>
        <a:bodyPr/>
        <a:lstStyle/>
        <a:p>
          <a:endParaRPr lang="en-US"/>
        </a:p>
      </dgm:t>
    </dgm:pt>
    <dgm:pt modelId="{CF3EC640-98D9-4D1A-BB86-5660247B9159}">
      <dgm:prSet/>
      <dgm:spPr/>
      <dgm:t>
        <a:bodyPr/>
        <a:lstStyle/>
        <a:p>
          <a:r>
            <a:rPr lang="es-GT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Terminación de los contratos</a:t>
          </a:r>
          <a:endParaRPr lang="es-GT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0BBAF0-AFA6-4E4A-AFFC-15E49FAC8138}" type="parTrans" cxnId="{F4A88752-7784-4F81-A46E-0444C4A70273}">
      <dgm:prSet/>
      <dgm:spPr/>
      <dgm:t>
        <a:bodyPr/>
        <a:lstStyle/>
        <a:p>
          <a:endParaRPr lang="en-US"/>
        </a:p>
      </dgm:t>
    </dgm:pt>
    <dgm:pt modelId="{548EAE49-0D96-4146-83F1-EBA81A5996D5}" type="sibTrans" cxnId="{F4A88752-7784-4F81-A46E-0444C4A70273}">
      <dgm:prSet/>
      <dgm:spPr/>
      <dgm:t>
        <a:bodyPr/>
        <a:lstStyle/>
        <a:p>
          <a:endParaRPr lang="en-US"/>
        </a:p>
      </dgm:t>
    </dgm:pt>
    <dgm:pt modelId="{9CE9AEE5-F18F-45D2-888B-DC5CC988E554}">
      <dgm:prSet/>
      <dgm:spPr/>
      <dgm:t>
        <a:bodyPr/>
        <a:lstStyle/>
        <a:p>
          <a:r>
            <a:rPr lang="es-GT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Contratos plurianuales</a:t>
          </a:r>
        </a:p>
      </dgm:t>
    </dgm:pt>
    <dgm:pt modelId="{66EBBC13-2061-4EA7-83A5-0B14DF90CF0E}" type="sibTrans" cxnId="{0D8C247D-B663-4A33-82BE-0831E43B343F}">
      <dgm:prSet/>
      <dgm:spPr/>
      <dgm:t>
        <a:bodyPr/>
        <a:lstStyle/>
        <a:p>
          <a:endParaRPr lang="en-US"/>
        </a:p>
      </dgm:t>
    </dgm:pt>
    <dgm:pt modelId="{0C90C8CC-4946-4F76-B9FC-A16F42C07206}" type="parTrans" cxnId="{0D8C247D-B663-4A33-82BE-0831E43B343F}">
      <dgm:prSet/>
      <dgm:spPr/>
      <dgm:t>
        <a:bodyPr/>
        <a:lstStyle/>
        <a:p>
          <a:endParaRPr lang="en-US"/>
        </a:p>
      </dgm:t>
    </dgm:pt>
    <dgm:pt modelId="{B051A90F-727C-4F13-A974-9F19E712FDB9}" type="pres">
      <dgm:prSet presAssocID="{A5EBC7F7-CFDD-46AA-9A4E-48D2C840CD0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B24152-682A-47EC-8D36-B7FF7C69E992}" type="pres">
      <dgm:prSet presAssocID="{384CD924-F643-42B2-AC92-53DDDFB8CEEB}" presName="node" presStyleLbl="node1" presStyleIdx="0" presStyleCnt="9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E56D53-A08E-46C2-BBED-AC1E858F6AE5}" type="pres">
      <dgm:prSet presAssocID="{AF912539-BA75-4D8A-8B75-D5389B3E3D8C}" presName="sibTrans" presStyleCnt="0"/>
      <dgm:spPr/>
    </dgm:pt>
    <dgm:pt modelId="{5517881D-BA83-45FC-AB6E-952EA2B476E6}" type="pres">
      <dgm:prSet presAssocID="{45B14CFD-8DAA-4CC3-A11C-F1DE8532B31D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67F3B5-A886-4EC0-92AD-4339D949312A}" type="pres">
      <dgm:prSet presAssocID="{3B11FBB4-EAF2-44B7-B2E3-8817576D6E03}" presName="sibTrans" presStyleCnt="0"/>
      <dgm:spPr/>
    </dgm:pt>
    <dgm:pt modelId="{0076290E-24D6-412B-9A35-88CA53ADA0B4}" type="pres">
      <dgm:prSet presAssocID="{9CE9AEE5-F18F-45D2-888B-DC5CC988E554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A331A0-E78D-4298-97C3-3C62982F3223}" type="pres">
      <dgm:prSet presAssocID="{66EBBC13-2061-4EA7-83A5-0B14DF90CF0E}" presName="sibTrans" presStyleCnt="0"/>
      <dgm:spPr/>
    </dgm:pt>
    <dgm:pt modelId="{F14F0F7C-93BE-454C-80C8-7EA2101EBADF}" type="pres">
      <dgm:prSet presAssocID="{527B7411-281F-4098-89F6-9333679CE04E}" presName="node" presStyleLbl="node1" presStyleIdx="3" presStyleCnt="9" custLinFactNeighborX="-557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B851BB-6532-40C3-997D-7F71798E4545}" type="pres">
      <dgm:prSet presAssocID="{6C50377D-5CC4-44A6-BA45-0E1C244C72C5}" presName="sibTrans" presStyleCnt="0"/>
      <dgm:spPr/>
    </dgm:pt>
    <dgm:pt modelId="{BAF90369-76BC-4532-9F8B-F2A2D4FD52F0}" type="pres">
      <dgm:prSet presAssocID="{318A3643-CBFC-42A8-BC6B-E4585DB224E7}" presName="node" presStyleLbl="node1" presStyleIdx="4" presStyleCnt="9" custLinFactNeighborX="-557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059B8B-D8D1-4351-8698-BC5E9785727E}" type="pres">
      <dgm:prSet presAssocID="{29E331EE-F8EF-4844-89D4-A43AF6FFD116}" presName="sibTrans" presStyleCnt="0"/>
      <dgm:spPr/>
    </dgm:pt>
    <dgm:pt modelId="{6F6DAC62-8F5B-498C-9B04-E1A88081B264}" type="pres">
      <dgm:prSet presAssocID="{C3213000-E266-4048-81BF-317DACEDEB07}" presName="node" presStyleLbl="node1" presStyleIdx="5" presStyleCnt="9" custLinFactNeighborX="-418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73D32C-E740-44B7-AA19-529ACF8D9CAA}" type="pres">
      <dgm:prSet presAssocID="{938457CE-9890-4B00-BE43-32B792D5C807}" presName="sibTrans" presStyleCnt="0"/>
      <dgm:spPr/>
    </dgm:pt>
    <dgm:pt modelId="{CAC8A906-B6D7-4EF3-B1B2-5FA7EBA5DA55}" type="pres">
      <dgm:prSet presAssocID="{6C61A9E1-A0B7-4684-81EB-9C195E889935}" presName="node" presStyleLbl="node1" presStyleIdx="6" presStyleCnt="9" custScaleX="1085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6E23A2-EC46-43EB-908A-5EBE35471116}" type="pres">
      <dgm:prSet presAssocID="{9590BC14-1246-40C3-BABB-E34EC65262BE}" presName="sibTrans" presStyleCnt="0"/>
      <dgm:spPr/>
    </dgm:pt>
    <dgm:pt modelId="{B30016A9-3923-414D-865A-ED6F0678B727}" type="pres">
      <dgm:prSet presAssocID="{9B015125-550C-4A58-926D-5522B32CE00B}" presName="node" presStyleLbl="node1" presStyleIdx="7" presStyleCnt="9" custLinFactNeighborX="-55734" custLinFactNeighborY="-18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FD93E0-39CC-4026-A7DD-3CF51DFB255B}" type="pres">
      <dgm:prSet presAssocID="{0C907F2C-757A-4024-BDE7-CE4B104CDADC}" presName="sibTrans" presStyleCnt="0"/>
      <dgm:spPr/>
    </dgm:pt>
    <dgm:pt modelId="{CD2FE66E-D144-4FD5-BD0D-70C8517DEF30}" type="pres">
      <dgm:prSet presAssocID="{CF3EC640-98D9-4D1A-BB86-5660247B9159}" presName="node" presStyleLbl="node1" presStyleIdx="8" presStyleCnt="9" custScaleX="112166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</dgm:ptLst>
  <dgm:cxnLst>
    <dgm:cxn modelId="{F08B88AF-E89B-4CC3-92A9-F2A3959EAE1C}" type="presOf" srcId="{9CE9AEE5-F18F-45D2-888B-DC5CC988E554}" destId="{0076290E-24D6-412B-9A35-88CA53ADA0B4}" srcOrd="0" destOrd="0" presId="urn:microsoft.com/office/officeart/2005/8/layout/hList6"/>
    <dgm:cxn modelId="{4061E396-3F88-4813-AF0C-E741CFA432B8}" srcId="{A5EBC7F7-CFDD-46AA-9A4E-48D2C840CD04}" destId="{C3213000-E266-4048-81BF-317DACEDEB07}" srcOrd="5" destOrd="0" parTransId="{CA9EF9F7-A578-4717-A912-A45137177E58}" sibTransId="{938457CE-9890-4B00-BE43-32B792D5C807}"/>
    <dgm:cxn modelId="{748C3DED-3076-4330-8725-335066E472A0}" type="presOf" srcId="{527B7411-281F-4098-89F6-9333679CE04E}" destId="{F14F0F7C-93BE-454C-80C8-7EA2101EBADF}" srcOrd="0" destOrd="0" presId="urn:microsoft.com/office/officeart/2005/8/layout/hList6"/>
    <dgm:cxn modelId="{A26FAD2B-1BDC-45BB-B10F-9A7DC1BD6586}" type="presOf" srcId="{45B14CFD-8DAA-4CC3-A11C-F1DE8532B31D}" destId="{5517881D-BA83-45FC-AB6E-952EA2B476E6}" srcOrd="0" destOrd="0" presId="urn:microsoft.com/office/officeart/2005/8/layout/hList6"/>
    <dgm:cxn modelId="{5A197B8E-B611-48E9-B517-F91D80904253}" srcId="{A5EBC7F7-CFDD-46AA-9A4E-48D2C840CD04}" destId="{45B14CFD-8DAA-4CC3-A11C-F1DE8532B31D}" srcOrd="1" destOrd="0" parTransId="{D439A7E7-93EA-41D4-A769-C32D28EF090D}" sibTransId="{3B11FBB4-EAF2-44B7-B2E3-8817576D6E03}"/>
    <dgm:cxn modelId="{92945CFE-7060-4510-AA87-11666E1FCC30}" type="presOf" srcId="{6C61A9E1-A0B7-4684-81EB-9C195E889935}" destId="{CAC8A906-B6D7-4EF3-B1B2-5FA7EBA5DA55}" srcOrd="0" destOrd="0" presId="urn:microsoft.com/office/officeart/2005/8/layout/hList6"/>
    <dgm:cxn modelId="{BD8D0318-BFD9-4686-845A-0AAA2C48EC1C}" srcId="{A5EBC7F7-CFDD-46AA-9A4E-48D2C840CD04}" destId="{527B7411-281F-4098-89F6-9333679CE04E}" srcOrd="3" destOrd="0" parTransId="{75C72C9A-E009-4E97-A542-63729E663743}" sibTransId="{6C50377D-5CC4-44A6-BA45-0E1C244C72C5}"/>
    <dgm:cxn modelId="{F0F6E7FE-5607-4F8B-BFC5-D450A9484735}" type="presOf" srcId="{C3213000-E266-4048-81BF-317DACEDEB07}" destId="{6F6DAC62-8F5B-498C-9B04-E1A88081B264}" srcOrd="0" destOrd="0" presId="urn:microsoft.com/office/officeart/2005/8/layout/hList6"/>
    <dgm:cxn modelId="{FB7AB384-8183-4B6C-AE74-8D7271E9C75C}" srcId="{A5EBC7F7-CFDD-46AA-9A4E-48D2C840CD04}" destId="{318A3643-CBFC-42A8-BC6B-E4585DB224E7}" srcOrd="4" destOrd="0" parTransId="{41E76F9C-1E94-4829-83E9-DBDF6597DCEB}" sibTransId="{29E331EE-F8EF-4844-89D4-A43AF6FFD116}"/>
    <dgm:cxn modelId="{9D936B55-1714-4B3A-8890-7A6EB0480372}" type="presOf" srcId="{384CD924-F643-42B2-AC92-53DDDFB8CEEB}" destId="{CAB24152-682A-47EC-8D36-B7FF7C69E992}" srcOrd="0" destOrd="0" presId="urn:microsoft.com/office/officeart/2005/8/layout/hList6"/>
    <dgm:cxn modelId="{0F933FA1-D3CC-4EE6-9D20-20B70A7C855B}" type="presOf" srcId="{A5EBC7F7-CFDD-46AA-9A4E-48D2C840CD04}" destId="{B051A90F-727C-4F13-A974-9F19E712FDB9}" srcOrd="0" destOrd="0" presId="urn:microsoft.com/office/officeart/2005/8/layout/hList6"/>
    <dgm:cxn modelId="{C4C6E4E9-08B2-46D0-AD07-21AB08F18EF5}" type="presOf" srcId="{CF3EC640-98D9-4D1A-BB86-5660247B9159}" destId="{CD2FE66E-D144-4FD5-BD0D-70C8517DEF30}" srcOrd="0" destOrd="0" presId="urn:microsoft.com/office/officeart/2005/8/layout/hList6"/>
    <dgm:cxn modelId="{3393F2A6-FC5A-4544-8F04-FF6C7F2E5BC7}" srcId="{A5EBC7F7-CFDD-46AA-9A4E-48D2C840CD04}" destId="{9B015125-550C-4A58-926D-5522B32CE00B}" srcOrd="7" destOrd="0" parTransId="{5872640C-AAC9-4E55-B452-AB5843691D0A}" sibTransId="{0C907F2C-757A-4024-BDE7-CE4B104CDADC}"/>
    <dgm:cxn modelId="{DBE66046-A6C4-4D33-BBC1-F4F3EF9F809B}" type="presOf" srcId="{318A3643-CBFC-42A8-BC6B-E4585DB224E7}" destId="{BAF90369-76BC-4532-9F8B-F2A2D4FD52F0}" srcOrd="0" destOrd="0" presId="urn:microsoft.com/office/officeart/2005/8/layout/hList6"/>
    <dgm:cxn modelId="{0D8C247D-B663-4A33-82BE-0831E43B343F}" srcId="{A5EBC7F7-CFDD-46AA-9A4E-48D2C840CD04}" destId="{9CE9AEE5-F18F-45D2-888B-DC5CC988E554}" srcOrd="2" destOrd="0" parTransId="{0C90C8CC-4946-4F76-B9FC-A16F42C07206}" sibTransId="{66EBBC13-2061-4EA7-83A5-0B14DF90CF0E}"/>
    <dgm:cxn modelId="{1CCE725F-2904-4FA1-9F56-538085417FAE}" srcId="{A5EBC7F7-CFDD-46AA-9A4E-48D2C840CD04}" destId="{384CD924-F643-42B2-AC92-53DDDFB8CEEB}" srcOrd="0" destOrd="0" parTransId="{FAEDCFD0-FCC5-432C-A9E5-91D9E7C947B0}" sibTransId="{AF912539-BA75-4D8A-8B75-D5389B3E3D8C}"/>
    <dgm:cxn modelId="{F4A88752-7784-4F81-A46E-0444C4A70273}" srcId="{A5EBC7F7-CFDD-46AA-9A4E-48D2C840CD04}" destId="{CF3EC640-98D9-4D1A-BB86-5660247B9159}" srcOrd="8" destOrd="0" parTransId="{F30BBAF0-AFA6-4E4A-AFFC-15E49FAC8138}" sibTransId="{548EAE49-0D96-4146-83F1-EBA81A5996D5}"/>
    <dgm:cxn modelId="{9B967E48-77A3-49EE-AA90-AB15BC49D359}" srcId="{A5EBC7F7-CFDD-46AA-9A4E-48D2C840CD04}" destId="{6C61A9E1-A0B7-4684-81EB-9C195E889935}" srcOrd="6" destOrd="0" parTransId="{E3309C11-7203-40FF-A523-192289AB8304}" sibTransId="{9590BC14-1246-40C3-BABB-E34EC65262BE}"/>
    <dgm:cxn modelId="{0301D692-AE46-4310-BB56-E93D5D611CAA}" type="presOf" srcId="{9B015125-550C-4A58-926D-5522B32CE00B}" destId="{B30016A9-3923-414D-865A-ED6F0678B727}" srcOrd="0" destOrd="0" presId="urn:microsoft.com/office/officeart/2005/8/layout/hList6"/>
    <dgm:cxn modelId="{264B36A4-41EE-4E68-9D4D-F51608696009}" type="presParOf" srcId="{B051A90F-727C-4F13-A974-9F19E712FDB9}" destId="{CAB24152-682A-47EC-8D36-B7FF7C69E992}" srcOrd="0" destOrd="0" presId="urn:microsoft.com/office/officeart/2005/8/layout/hList6"/>
    <dgm:cxn modelId="{370E652F-E7B5-42DD-9580-79407F24F1BC}" type="presParOf" srcId="{B051A90F-727C-4F13-A974-9F19E712FDB9}" destId="{6BE56D53-A08E-46C2-BBED-AC1E858F6AE5}" srcOrd="1" destOrd="0" presId="urn:microsoft.com/office/officeart/2005/8/layout/hList6"/>
    <dgm:cxn modelId="{25417BD9-A51F-4690-A428-4655D572FBEF}" type="presParOf" srcId="{B051A90F-727C-4F13-A974-9F19E712FDB9}" destId="{5517881D-BA83-45FC-AB6E-952EA2B476E6}" srcOrd="2" destOrd="0" presId="urn:microsoft.com/office/officeart/2005/8/layout/hList6"/>
    <dgm:cxn modelId="{65E48F09-39A9-4B73-84CC-6DCC802438A4}" type="presParOf" srcId="{B051A90F-727C-4F13-A974-9F19E712FDB9}" destId="{F467F3B5-A886-4EC0-92AD-4339D949312A}" srcOrd="3" destOrd="0" presId="urn:microsoft.com/office/officeart/2005/8/layout/hList6"/>
    <dgm:cxn modelId="{8B73FD15-CC1C-4DFE-A4C5-9C16E366B801}" type="presParOf" srcId="{B051A90F-727C-4F13-A974-9F19E712FDB9}" destId="{0076290E-24D6-412B-9A35-88CA53ADA0B4}" srcOrd="4" destOrd="0" presId="urn:microsoft.com/office/officeart/2005/8/layout/hList6"/>
    <dgm:cxn modelId="{F622FF25-12CD-47D8-92D8-F3445AB025FC}" type="presParOf" srcId="{B051A90F-727C-4F13-A974-9F19E712FDB9}" destId="{01A331A0-E78D-4298-97C3-3C62982F3223}" srcOrd="5" destOrd="0" presId="urn:microsoft.com/office/officeart/2005/8/layout/hList6"/>
    <dgm:cxn modelId="{0B04C574-1F94-4F8C-8531-B51175B53243}" type="presParOf" srcId="{B051A90F-727C-4F13-A974-9F19E712FDB9}" destId="{F14F0F7C-93BE-454C-80C8-7EA2101EBADF}" srcOrd="6" destOrd="0" presId="urn:microsoft.com/office/officeart/2005/8/layout/hList6"/>
    <dgm:cxn modelId="{FBCD2A2F-2F1D-4C7C-9AF9-E0679DC27290}" type="presParOf" srcId="{B051A90F-727C-4F13-A974-9F19E712FDB9}" destId="{C5B851BB-6532-40C3-997D-7F71798E4545}" srcOrd="7" destOrd="0" presId="urn:microsoft.com/office/officeart/2005/8/layout/hList6"/>
    <dgm:cxn modelId="{27621E0B-FFD8-4044-BF15-02B13B20988B}" type="presParOf" srcId="{B051A90F-727C-4F13-A974-9F19E712FDB9}" destId="{BAF90369-76BC-4532-9F8B-F2A2D4FD52F0}" srcOrd="8" destOrd="0" presId="urn:microsoft.com/office/officeart/2005/8/layout/hList6"/>
    <dgm:cxn modelId="{C23DE052-9C24-4FA3-8DC7-D4B22FAD49CF}" type="presParOf" srcId="{B051A90F-727C-4F13-A974-9F19E712FDB9}" destId="{01059B8B-D8D1-4351-8698-BC5E9785727E}" srcOrd="9" destOrd="0" presId="urn:microsoft.com/office/officeart/2005/8/layout/hList6"/>
    <dgm:cxn modelId="{06BDB473-09B6-4A47-A948-10CBBD10AC82}" type="presParOf" srcId="{B051A90F-727C-4F13-A974-9F19E712FDB9}" destId="{6F6DAC62-8F5B-498C-9B04-E1A88081B264}" srcOrd="10" destOrd="0" presId="urn:microsoft.com/office/officeart/2005/8/layout/hList6"/>
    <dgm:cxn modelId="{1D4B0078-5239-4A44-BE33-73EF14C721E2}" type="presParOf" srcId="{B051A90F-727C-4F13-A974-9F19E712FDB9}" destId="{8473D32C-E740-44B7-AA19-529ACF8D9CAA}" srcOrd="11" destOrd="0" presId="urn:microsoft.com/office/officeart/2005/8/layout/hList6"/>
    <dgm:cxn modelId="{423D58A4-DBA5-48F2-9408-7325D39A2FE8}" type="presParOf" srcId="{B051A90F-727C-4F13-A974-9F19E712FDB9}" destId="{CAC8A906-B6D7-4EF3-B1B2-5FA7EBA5DA55}" srcOrd="12" destOrd="0" presId="urn:microsoft.com/office/officeart/2005/8/layout/hList6"/>
    <dgm:cxn modelId="{FC0FA9C8-0B48-4262-9F25-F919A4E4C82B}" type="presParOf" srcId="{B051A90F-727C-4F13-A974-9F19E712FDB9}" destId="{A36E23A2-EC46-43EB-908A-5EBE35471116}" srcOrd="13" destOrd="0" presId="urn:microsoft.com/office/officeart/2005/8/layout/hList6"/>
    <dgm:cxn modelId="{B10183B2-C2D6-408A-A553-96CB05A99F41}" type="presParOf" srcId="{B051A90F-727C-4F13-A974-9F19E712FDB9}" destId="{B30016A9-3923-414D-865A-ED6F0678B727}" srcOrd="14" destOrd="0" presId="urn:microsoft.com/office/officeart/2005/8/layout/hList6"/>
    <dgm:cxn modelId="{93BC07B3-3AAE-46DF-A4DD-AFDC70E3D717}" type="presParOf" srcId="{B051A90F-727C-4F13-A974-9F19E712FDB9}" destId="{CAFD93E0-39CC-4026-A7DD-3CF51DFB255B}" srcOrd="15" destOrd="0" presId="urn:microsoft.com/office/officeart/2005/8/layout/hList6"/>
    <dgm:cxn modelId="{948FD15B-10D5-4D25-A943-E36B3AAF5A58}" type="presParOf" srcId="{B051A90F-727C-4F13-A974-9F19E712FDB9}" destId="{CD2FE66E-D144-4FD5-BD0D-70C8517DEF30}" srcOrd="1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11653B-2D57-4EF1-B145-84A235CD1298}">
      <dsp:nvSpPr>
        <dsp:cNvPr id="0" name=""/>
        <dsp:cNvSpPr/>
      </dsp:nvSpPr>
      <dsp:spPr>
        <a:xfrm>
          <a:off x="0" y="0"/>
          <a:ext cx="6927317" cy="420273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2D8894-EECF-4D34-B4F2-2E98966D2A4D}">
      <dsp:nvSpPr>
        <dsp:cNvPr id="0" name=""/>
        <dsp:cNvSpPr/>
      </dsp:nvSpPr>
      <dsp:spPr>
        <a:xfrm>
          <a:off x="3225620" y="348109"/>
          <a:ext cx="2731774" cy="746969"/>
        </a:xfrm>
        <a:prstGeom prst="round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700" kern="1200" dirty="0">
              <a:latin typeface="Arial" panose="020B0604020202020204" pitchFamily="34" charset="0"/>
              <a:cs typeface="Arial" panose="020B0604020202020204" pitchFamily="34" charset="0"/>
            </a:rPr>
            <a:t>Consejo de Adquisiciones del Estado –CAE-</a:t>
          </a:r>
        </a:p>
      </dsp:txBody>
      <dsp:txXfrm>
        <a:off x="3262084" y="384573"/>
        <a:ext cx="2658846" cy="674041"/>
      </dsp:txXfrm>
    </dsp:sp>
    <dsp:sp modelId="{CB2B3DC3-5680-4601-B9AF-CAFCFBADFCE0}">
      <dsp:nvSpPr>
        <dsp:cNvPr id="0" name=""/>
        <dsp:cNvSpPr/>
      </dsp:nvSpPr>
      <dsp:spPr>
        <a:xfrm>
          <a:off x="3172432" y="1252709"/>
          <a:ext cx="2731774" cy="746969"/>
        </a:xfrm>
        <a:prstGeom prst="round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700" kern="1200" dirty="0">
              <a:latin typeface="Arial" panose="020B0604020202020204" pitchFamily="34" charset="0"/>
              <a:cs typeface="Arial" panose="020B0604020202020204" pitchFamily="34" charset="0"/>
            </a:rPr>
            <a:t>Superintendente de Adquisiciones del Estado</a:t>
          </a:r>
        </a:p>
      </dsp:txBody>
      <dsp:txXfrm>
        <a:off x="3208896" y="1289173"/>
        <a:ext cx="2658846" cy="674041"/>
      </dsp:txXfrm>
    </dsp:sp>
    <dsp:sp modelId="{C26C47A2-88BF-4D1C-AA7A-C50CA9334FDE}">
      <dsp:nvSpPr>
        <dsp:cNvPr id="0" name=""/>
        <dsp:cNvSpPr/>
      </dsp:nvSpPr>
      <dsp:spPr>
        <a:xfrm>
          <a:off x="3196116" y="2245283"/>
          <a:ext cx="2731774" cy="746969"/>
        </a:xfrm>
        <a:prstGeom prst="roundRect">
          <a:avLst/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700" kern="1200" dirty="0">
              <a:latin typeface="Arial" panose="020B0604020202020204" pitchFamily="34" charset="0"/>
              <a:cs typeface="Arial" panose="020B0604020202020204" pitchFamily="34" charset="0"/>
            </a:rPr>
            <a:t>Intendentes</a:t>
          </a:r>
        </a:p>
      </dsp:txBody>
      <dsp:txXfrm>
        <a:off x="3232580" y="2281747"/>
        <a:ext cx="2658846" cy="674041"/>
      </dsp:txXfrm>
    </dsp:sp>
    <dsp:sp modelId="{9DB22862-FF5D-47F6-B0C7-E830002988A9}">
      <dsp:nvSpPr>
        <dsp:cNvPr id="0" name=""/>
        <dsp:cNvSpPr/>
      </dsp:nvSpPr>
      <dsp:spPr>
        <a:xfrm>
          <a:off x="3139787" y="3307892"/>
          <a:ext cx="2820065" cy="746969"/>
        </a:xfrm>
        <a:prstGeom prst="round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700" kern="1200" dirty="0">
              <a:latin typeface="Arial" panose="020B0604020202020204" pitchFamily="34" charset="0"/>
              <a:cs typeface="Arial" panose="020B0604020202020204" pitchFamily="34" charset="0"/>
            </a:rPr>
            <a:t>Tribunal de Adquisiciones Públicas</a:t>
          </a:r>
        </a:p>
      </dsp:txBody>
      <dsp:txXfrm>
        <a:off x="3176251" y="3344356"/>
        <a:ext cx="2747137" cy="6740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119281-5608-4935-B2B0-98AA5B740E47}">
      <dsp:nvSpPr>
        <dsp:cNvPr id="0" name=""/>
        <dsp:cNvSpPr/>
      </dsp:nvSpPr>
      <dsp:spPr>
        <a:xfrm>
          <a:off x="9242" y="1346949"/>
          <a:ext cx="2762398" cy="165743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500" kern="1200" dirty="0">
              <a:latin typeface="Arial" panose="020B0604020202020204" pitchFamily="34" charset="0"/>
              <a:cs typeface="Arial" panose="020B0604020202020204" pitchFamily="34" charset="0"/>
            </a:rPr>
            <a:t>Registro General de Proveedores del Estado</a:t>
          </a:r>
          <a:endParaRPr lang="en-US" sz="2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787" y="1395494"/>
        <a:ext cx="2665308" cy="1560349"/>
      </dsp:txXfrm>
    </dsp:sp>
    <dsp:sp modelId="{A77236AB-5CE9-4BCB-9860-E6B2F1657F54}">
      <dsp:nvSpPr>
        <dsp:cNvPr id="0" name=""/>
        <dsp:cNvSpPr/>
      </dsp:nvSpPr>
      <dsp:spPr>
        <a:xfrm>
          <a:off x="3047880" y="1833131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kern="1200"/>
        </a:p>
      </dsp:txBody>
      <dsp:txXfrm>
        <a:off x="3047880" y="1970146"/>
        <a:ext cx="409940" cy="411044"/>
      </dsp:txXfrm>
    </dsp:sp>
    <dsp:sp modelId="{08757865-1C8A-4658-8B42-BDFF012BFDF9}">
      <dsp:nvSpPr>
        <dsp:cNvPr id="0" name=""/>
        <dsp:cNvSpPr/>
      </dsp:nvSpPr>
      <dsp:spPr>
        <a:xfrm>
          <a:off x="3876600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>
              <a:latin typeface="Arial" panose="020B0604020202020204" pitchFamily="34" charset="0"/>
              <a:cs typeface="Arial" panose="020B0604020202020204" pitchFamily="34" charset="0"/>
            </a:rPr>
            <a:t>Sistema </a:t>
          </a:r>
          <a:r>
            <a:rPr lang="es-MX" sz="2500" kern="1200" dirty="0" err="1">
              <a:latin typeface="Arial" panose="020B0604020202020204" pitchFamily="34" charset="0"/>
              <a:cs typeface="Arial" panose="020B0604020202020204" pitchFamily="34" charset="0"/>
            </a:rPr>
            <a:t>Guatecompras</a:t>
          </a:r>
          <a:endParaRPr lang="en-US" sz="2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25145" y="1395494"/>
        <a:ext cx="2665308" cy="1560349"/>
      </dsp:txXfrm>
    </dsp:sp>
    <dsp:sp modelId="{B02EA641-C519-4B1C-AA4A-131BCD6F20B7}">
      <dsp:nvSpPr>
        <dsp:cNvPr id="0" name=""/>
        <dsp:cNvSpPr/>
      </dsp:nvSpPr>
      <dsp:spPr>
        <a:xfrm>
          <a:off x="6915239" y="1833131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kern="1200"/>
        </a:p>
      </dsp:txBody>
      <dsp:txXfrm>
        <a:off x="6915239" y="1970146"/>
        <a:ext cx="409940" cy="411044"/>
      </dsp:txXfrm>
    </dsp:sp>
    <dsp:sp modelId="{CCBFA21E-1027-42F5-8D10-EF3172F62359}">
      <dsp:nvSpPr>
        <dsp:cNvPr id="0" name=""/>
        <dsp:cNvSpPr/>
      </dsp:nvSpPr>
      <dsp:spPr>
        <a:xfrm>
          <a:off x="7743958" y="1346949"/>
          <a:ext cx="2762398" cy="165743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>
              <a:latin typeface="Arial" panose="020B0604020202020204" pitchFamily="34" charset="0"/>
              <a:cs typeface="Arial" panose="020B0604020202020204" pitchFamily="34" charset="0"/>
            </a:rPr>
            <a:t>Sistemas financieros</a:t>
          </a:r>
          <a:endParaRPr lang="en-US" sz="2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792503" y="1395494"/>
        <a:ext cx="2665308" cy="15603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53C81A-D38A-4239-93A7-DFB3A5EF6857}">
      <dsp:nvSpPr>
        <dsp:cNvPr id="0" name=""/>
        <dsp:cNvSpPr/>
      </dsp:nvSpPr>
      <dsp:spPr>
        <a:xfrm>
          <a:off x="5820" y="785209"/>
          <a:ext cx="3458653" cy="1401269"/>
        </a:xfrm>
        <a:prstGeom prst="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Baja Cuantía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20" y="785209"/>
        <a:ext cx="3458653" cy="1401269"/>
      </dsp:txXfrm>
    </dsp:sp>
    <dsp:sp modelId="{D026E86C-27CB-4C3F-A360-090775AA6BC1}">
      <dsp:nvSpPr>
        <dsp:cNvPr id="0" name=""/>
        <dsp:cNvSpPr/>
      </dsp:nvSpPr>
      <dsp:spPr>
        <a:xfrm>
          <a:off x="3665213" y="812403"/>
          <a:ext cx="3380898" cy="1346881"/>
        </a:xfrm>
        <a:prstGeom prst="rect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Comparación de Precios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(solicitud de cotización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65213" y="812403"/>
        <a:ext cx="3380898" cy="1346881"/>
      </dsp:txXfrm>
    </dsp:sp>
    <dsp:sp modelId="{74DD4D7C-7B14-4AE3-8FF3-23AB6EFBE51D}">
      <dsp:nvSpPr>
        <dsp:cNvPr id="0" name=""/>
        <dsp:cNvSpPr/>
      </dsp:nvSpPr>
      <dsp:spPr>
        <a:xfrm>
          <a:off x="7277424" y="787752"/>
          <a:ext cx="3047893" cy="1396182"/>
        </a:xfrm>
        <a:prstGeom prst="rect">
          <a:avLst/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Subasta electrónica inversa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277424" y="787752"/>
        <a:ext cx="3047893" cy="1396182"/>
      </dsp:txXfrm>
    </dsp:sp>
    <dsp:sp modelId="{8F2D288B-EBA4-4231-AA55-A080AF06CF8C}">
      <dsp:nvSpPr>
        <dsp:cNvPr id="0" name=""/>
        <dsp:cNvSpPr/>
      </dsp:nvSpPr>
      <dsp:spPr>
        <a:xfrm>
          <a:off x="0" y="2467690"/>
          <a:ext cx="3360544" cy="1604844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Convenio Marco y Catálogo Electrónico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467690"/>
        <a:ext cx="3360544" cy="1604844"/>
      </dsp:txXfrm>
    </dsp:sp>
    <dsp:sp modelId="{FA658FD6-4EDD-4CD5-986D-8B72206BB59C}">
      <dsp:nvSpPr>
        <dsp:cNvPr id="0" name=""/>
        <dsp:cNvSpPr/>
      </dsp:nvSpPr>
      <dsp:spPr>
        <a:xfrm>
          <a:off x="3774878" y="2508935"/>
          <a:ext cx="3337808" cy="1604844"/>
        </a:xfrm>
        <a:prstGeom prst="rect">
          <a:avLst/>
        </a:prstGeom>
        <a:gradFill rotWithShape="1">
          <a:gsLst>
            <a:gs pos="0">
              <a:schemeClr val="accent3">
                <a:lumMod val="110000"/>
                <a:satMod val="105000"/>
                <a:tint val="67000"/>
              </a:schemeClr>
            </a:gs>
            <a:gs pos="50000">
              <a:schemeClr val="accent3">
                <a:lumMod val="105000"/>
                <a:satMod val="103000"/>
                <a:tint val="73000"/>
              </a:schemeClr>
            </a:gs>
            <a:gs pos="100000">
              <a:schemeClr val="accent3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3100" kern="1200" dirty="0" smtClean="0"/>
            <a:t>Convenios interinstitucionales</a:t>
          </a:r>
          <a:endParaRPr lang="en-US" sz="3100" kern="1200" dirty="0"/>
        </a:p>
      </dsp:txBody>
      <dsp:txXfrm>
        <a:off x="3774878" y="2508935"/>
        <a:ext cx="3337808" cy="1604844"/>
      </dsp:txXfrm>
    </dsp:sp>
    <dsp:sp modelId="{92454632-1C82-48C3-8F65-E0D925150CC9}">
      <dsp:nvSpPr>
        <dsp:cNvPr id="0" name=""/>
        <dsp:cNvSpPr/>
      </dsp:nvSpPr>
      <dsp:spPr>
        <a:xfrm>
          <a:off x="7417089" y="2466920"/>
          <a:ext cx="3016946" cy="1604844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Adquisición directa (sin competencia)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417089" y="2466920"/>
        <a:ext cx="3016946" cy="16048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F984BD-B8EC-4F53-86D9-8C6239F5A1D9}">
      <dsp:nvSpPr>
        <dsp:cNvPr id="0" name=""/>
        <dsp:cNvSpPr/>
      </dsp:nvSpPr>
      <dsp:spPr>
        <a:xfrm rot="5400000">
          <a:off x="5115410" y="-273983"/>
          <a:ext cx="4102527" cy="4901026"/>
        </a:xfrm>
        <a:prstGeom prst="round2SameRect">
          <a:avLst/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Licitación pública nacional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Licitación pública internacional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Licitación pública limitada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Adquisición directa (sin competencia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Convenios Interinstitucionales 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4716161" y="325535"/>
        <a:ext cx="4700757" cy="3701989"/>
      </dsp:txXfrm>
    </dsp:sp>
    <dsp:sp modelId="{E0581A8D-C800-4E9F-A2C3-8BD23C25EA43}">
      <dsp:nvSpPr>
        <dsp:cNvPr id="0" name=""/>
        <dsp:cNvSpPr/>
      </dsp:nvSpPr>
      <dsp:spPr>
        <a:xfrm>
          <a:off x="0" y="0"/>
          <a:ext cx="4493889" cy="434880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32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Servicios de consultoría</a:t>
          </a:r>
          <a:endParaRPr lang="en-US" sz="32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2291" y="212291"/>
        <a:ext cx="4069307" cy="392422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F984BD-B8EC-4F53-86D9-8C6239F5A1D9}">
      <dsp:nvSpPr>
        <dsp:cNvPr id="0" name=""/>
        <dsp:cNvSpPr/>
      </dsp:nvSpPr>
      <dsp:spPr>
        <a:xfrm rot="5400000">
          <a:off x="3213671" y="230749"/>
          <a:ext cx="2132740" cy="220442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SBCyC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SBPF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SBMC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3177828" y="370704"/>
        <a:ext cx="2100314" cy="1924516"/>
      </dsp:txXfrm>
    </dsp:sp>
    <dsp:sp modelId="{E0581A8D-C800-4E9F-A2C3-8BD23C25EA43}">
      <dsp:nvSpPr>
        <dsp:cNvPr id="0" name=""/>
        <dsp:cNvSpPr/>
      </dsp:nvSpPr>
      <dsp:spPr>
        <a:xfrm>
          <a:off x="40" y="0"/>
          <a:ext cx="3177788" cy="266592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Firmas Consultoras</a:t>
          </a:r>
          <a:endParaRPr lang="en-US" sz="2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0180" y="130140"/>
        <a:ext cx="2917508" cy="240564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F984BD-B8EC-4F53-86D9-8C6239F5A1D9}">
      <dsp:nvSpPr>
        <dsp:cNvPr id="0" name=""/>
        <dsp:cNvSpPr/>
      </dsp:nvSpPr>
      <dsp:spPr>
        <a:xfrm rot="5400000">
          <a:off x="2624752" y="315792"/>
          <a:ext cx="3374267" cy="294874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Competencia abierta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Competencia limitada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Sin competencia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2837515" y="246975"/>
        <a:ext cx="2804795" cy="3086375"/>
      </dsp:txXfrm>
    </dsp:sp>
    <dsp:sp modelId="{E0581A8D-C800-4E9F-A2C3-8BD23C25EA43}">
      <dsp:nvSpPr>
        <dsp:cNvPr id="0" name=""/>
        <dsp:cNvSpPr/>
      </dsp:nvSpPr>
      <dsp:spPr>
        <a:xfrm>
          <a:off x="0" y="0"/>
          <a:ext cx="2703784" cy="35768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Consultoras</a:t>
          </a:r>
          <a:r>
            <a:rPr lang="es-GT" sz="2800" kern="1200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Individuales</a:t>
          </a:r>
          <a:endParaRPr lang="en-US" sz="2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1988" y="131988"/>
        <a:ext cx="2439808" cy="331285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FB979-F63A-4B70-B63B-F56F3FB721CA}">
      <dsp:nvSpPr>
        <dsp:cNvPr id="0" name=""/>
        <dsp:cNvSpPr/>
      </dsp:nvSpPr>
      <dsp:spPr>
        <a:xfrm>
          <a:off x="1231375" y="0"/>
          <a:ext cx="7775952" cy="483578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65E086-4CFF-42B3-9A39-B4CD81C763C9}">
      <dsp:nvSpPr>
        <dsp:cNvPr id="0" name=""/>
        <dsp:cNvSpPr/>
      </dsp:nvSpPr>
      <dsp:spPr>
        <a:xfrm>
          <a:off x="5124" y="1450735"/>
          <a:ext cx="2464688" cy="19343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400" b="1" kern="1200" dirty="0">
              <a:solidFill>
                <a:schemeClr val="tx1"/>
              </a:solidFill>
            </a:rPr>
            <a:t>Plan Anual de Adquisiciones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100" kern="1200" dirty="0">
              <a:solidFill>
                <a:schemeClr val="tx1"/>
              </a:solidFill>
            </a:rPr>
            <a:t>Obligatoriedad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100" kern="1200" dirty="0">
              <a:solidFill>
                <a:schemeClr val="tx1"/>
              </a:solidFill>
            </a:rPr>
            <a:t>Contenido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100" kern="1200" dirty="0">
              <a:solidFill>
                <a:schemeClr val="tx1"/>
              </a:solidFill>
            </a:rPr>
            <a:t>Publicación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100" kern="1200" dirty="0">
              <a:solidFill>
                <a:schemeClr val="tx1"/>
              </a:solidFill>
            </a:rPr>
            <a:t>Modificaciones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100" kern="1200" dirty="0">
              <a:solidFill>
                <a:schemeClr val="tx1"/>
              </a:solidFill>
            </a:rPr>
            <a:t>Adquisiciones plurianuales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100" kern="1200" dirty="0">
              <a:solidFill>
                <a:schemeClr val="tx1"/>
              </a:solidFill>
            </a:rPr>
            <a:t>Precios referenciales</a:t>
          </a:r>
        </a:p>
      </dsp:txBody>
      <dsp:txXfrm>
        <a:off x="99549" y="1545160"/>
        <a:ext cx="2275838" cy="1745464"/>
      </dsp:txXfrm>
    </dsp:sp>
    <dsp:sp modelId="{EAB68DFA-03A5-43EC-AFD8-42A51E4E6ED5}">
      <dsp:nvSpPr>
        <dsp:cNvPr id="0" name=""/>
        <dsp:cNvSpPr/>
      </dsp:nvSpPr>
      <dsp:spPr>
        <a:xfrm>
          <a:off x="2593046" y="1450735"/>
          <a:ext cx="2464688" cy="19343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400" b="1" kern="1200" dirty="0">
              <a:solidFill>
                <a:schemeClr val="bg1"/>
              </a:solidFill>
            </a:rPr>
            <a:t>Ficha </a:t>
          </a:r>
          <a:r>
            <a:rPr lang="es-GT" sz="1400" b="1" kern="1200" dirty="0" smtClean="0">
              <a:solidFill>
                <a:schemeClr val="bg1"/>
              </a:solidFill>
            </a:rPr>
            <a:t>Técnica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1400" b="1" kern="1200" dirty="0">
            <a:solidFill>
              <a:schemeClr val="bg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100" kern="1200" dirty="0">
              <a:solidFill>
                <a:schemeClr val="bg1"/>
              </a:solidFill>
            </a:rPr>
            <a:t>Publicación previa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100" kern="1200" dirty="0">
              <a:solidFill>
                <a:schemeClr val="bg1"/>
              </a:solidFill>
            </a:rPr>
            <a:t>Especificaciones técnicas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100" kern="1200" dirty="0">
              <a:solidFill>
                <a:schemeClr val="bg1"/>
              </a:solidFill>
            </a:rPr>
            <a:t>Reuniones informativas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100" kern="1200" dirty="0">
              <a:solidFill>
                <a:schemeClr val="bg1"/>
              </a:solidFill>
            </a:rPr>
            <a:t>Consultas y aclaraciones</a:t>
          </a:r>
        </a:p>
      </dsp:txBody>
      <dsp:txXfrm>
        <a:off x="2687471" y="1545160"/>
        <a:ext cx="2275838" cy="1745464"/>
      </dsp:txXfrm>
    </dsp:sp>
    <dsp:sp modelId="{62BE9C84-63F3-4F98-8A03-5A8B18A32D89}">
      <dsp:nvSpPr>
        <dsp:cNvPr id="0" name=""/>
        <dsp:cNvSpPr/>
      </dsp:nvSpPr>
      <dsp:spPr>
        <a:xfrm>
          <a:off x="5180969" y="1450735"/>
          <a:ext cx="2464688" cy="19343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400" b="1" kern="1200" dirty="0">
              <a:solidFill>
                <a:schemeClr val="tx1"/>
              </a:solidFill>
            </a:rPr>
            <a:t>Documentos de Adquisición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100" kern="1200" dirty="0">
              <a:solidFill>
                <a:schemeClr val="tx1"/>
              </a:solidFill>
            </a:rPr>
            <a:t>Documentos estándar</a:t>
          </a: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100" kern="1200" dirty="0">
              <a:solidFill>
                <a:schemeClr val="tx1"/>
              </a:solidFill>
            </a:rPr>
            <a:t>Condiciones Generales</a:t>
          </a: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100" kern="1200" dirty="0">
              <a:solidFill>
                <a:schemeClr val="tx1"/>
              </a:solidFill>
            </a:rPr>
            <a:t>Condiciones Particulares</a:t>
          </a: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100" kern="1200" dirty="0">
              <a:solidFill>
                <a:schemeClr val="tx1"/>
              </a:solidFill>
            </a:rPr>
            <a:t>Modelo de contrato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100" kern="1200" dirty="0">
              <a:solidFill>
                <a:schemeClr val="tx1"/>
              </a:solidFill>
            </a:rPr>
            <a:t>Aprobación de documentos de adquisición</a:t>
          </a:r>
        </a:p>
      </dsp:txBody>
      <dsp:txXfrm>
        <a:off x="5275394" y="1545160"/>
        <a:ext cx="2275838" cy="1745464"/>
      </dsp:txXfrm>
    </dsp:sp>
    <dsp:sp modelId="{0EB4EC74-C911-4A59-903F-53A1EFC9714A}">
      <dsp:nvSpPr>
        <dsp:cNvPr id="0" name=""/>
        <dsp:cNvSpPr/>
      </dsp:nvSpPr>
      <dsp:spPr>
        <a:xfrm>
          <a:off x="7768891" y="1468647"/>
          <a:ext cx="2464688" cy="19343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400" b="0" kern="1200" dirty="0" smtClean="0">
              <a:solidFill>
                <a:schemeClr val="bg1"/>
              </a:solidFill>
            </a:rPr>
            <a:t>Convocatoria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1400" kern="1200" dirty="0">
            <a:solidFill>
              <a:schemeClr val="bg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100" kern="1200" dirty="0">
              <a:solidFill>
                <a:schemeClr val="bg1"/>
              </a:solidFill>
            </a:rPr>
            <a:t>Obligatoria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100" kern="1200" dirty="0">
              <a:solidFill>
                <a:schemeClr val="bg1"/>
              </a:solidFill>
            </a:rPr>
            <a:t>Plazos conforme el método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100" kern="1200" dirty="0">
              <a:solidFill>
                <a:schemeClr val="bg1"/>
              </a:solidFill>
            </a:rPr>
            <a:t>Consultas y aclaraciones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100" kern="1200" dirty="0">
              <a:solidFill>
                <a:schemeClr val="bg1"/>
              </a:solidFill>
            </a:rPr>
            <a:t>Modificación de documentos</a:t>
          </a:r>
        </a:p>
      </dsp:txBody>
      <dsp:txXfrm>
        <a:off x="7863316" y="1563072"/>
        <a:ext cx="2275838" cy="174546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FB979-F63A-4B70-B63B-F56F3FB721CA}">
      <dsp:nvSpPr>
        <dsp:cNvPr id="0" name=""/>
        <dsp:cNvSpPr/>
      </dsp:nvSpPr>
      <dsp:spPr>
        <a:xfrm>
          <a:off x="791084" y="0"/>
          <a:ext cx="8965627" cy="545579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BF23E8-CA48-431C-9399-E0E9476B9DAB}">
      <dsp:nvSpPr>
        <dsp:cNvPr id="0" name=""/>
        <dsp:cNvSpPr/>
      </dsp:nvSpPr>
      <dsp:spPr>
        <a:xfrm>
          <a:off x="3056" y="1489409"/>
          <a:ext cx="2811543" cy="24769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4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Presentación, Recepción y Apertura de </a:t>
          </a:r>
          <a:r>
            <a:rPr lang="es-GT" sz="14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Ofertas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1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100" kern="1200" dirty="0">
              <a:latin typeface="Arial" panose="020B0604020202020204" pitchFamily="34" charset="0"/>
              <a:cs typeface="Arial" panose="020B0604020202020204" pitchFamily="34" charset="0"/>
            </a:rPr>
            <a:t>Recepción desde la convocatoria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100" kern="1200" dirty="0">
              <a:latin typeface="Arial" panose="020B0604020202020204" pitchFamily="34" charset="0"/>
              <a:cs typeface="Arial" panose="020B0604020202020204" pitchFamily="34" charset="0"/>
            </a:rPr>
            <a:t>Presentación electrónica oferta económica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100" kern="1200" dirty="0">
              <a:latin typeface="Arial" panose="020B0604020202020204" pitchFamily="34" charset="0"/>
              <a:cs typeface="Arial" panose="020B0604020202020204" pitchFamily="34" charset="0"/>
            </a:rPr>
            <a:t>Presentación de oferta técnica puede ser física</a:t>
          </a:r>
        </a:p>
      </dsp:txBody>
      <dsp:txXfrm>
        <a:off x="123972" y="1610325"/>
        <a:ext cx="2569711" cy="2235141"/>
      </dsp:txXfrm>
    </dsp:sp>
    <dsp:sp modelId="{3246AA67-DB27-4E6C-9E03-1B5AB7B82CFD}">
      <dsp:nvSpPr>
        <dsp:cNvPr id="0" name=""/>
        <dsp:cNvSpPr/>
      </dsp:nvSpPr>
      <dsp:spPr>
        <a:xfrm>
          <a:off x="2931769" y="1502099"/>
          <a:ext cx="2560192" cy="2451592"/>
        </a:xfrm>
        <a:prstGeom prst="round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Evaluación y </a:t>
          </a:r>
          <a:r>
            <a:rPr lang="es-GT" sz="1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Recomendación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1400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200" kern="1200" dirty="0">
              <a:solidFill>
                <a:schemeClr val="tx1"/>
              </a:solidFill>
            </a:rPr>
            <a:t>Comité de evaluación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200" kern="1200" dirty="0">
              <a:solidFill>
                <a:schemeClr val="tx1"/>
              </a:solidFill>
            </a:rPr>
            <a:t>Criterios de calificación y evaluación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200" kern="1200" dirty="0">
              <a:solidFill>
                <a:schemeClr val="tx1"/>
              </a:solidFill>
            </a:rPr>
            <a:t>Errores y omisiones subsanables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200" kern="1200" dirty="0">
              <a:solidFill>
                <a:schemeClr val="tx1"/>
              </a:solidFill>
            </a:rPr>
            <a:t>Adjudicación electrónica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200" kern="1200" dirty="0">
              <a:solidFill>
                <a:schemeClr val="tx1"/>
              </a:solidFill>
            </a:rPr>
            <a:t>Inconformidades</a:t>
          </a:r>
        </a:p>
      </dsp:txBody>
      <dsp:txXfrm>
        <a:off x="3051446" y="1621776"/>
        <a:ext cx="2320838" cy="2212238"/>
      </dsp:txXfrm>
    </dsp:sp>
    <dsp:sp modelId="{FEF5D096-86A7-4CDB-A696-1BEE87EEAA11}">
      <dsp:nvSpPr>
        <dsp:cNvPr id="0" name=""/>
        <dsp:cNvSpPr/>
      </dsp:nvSpPr>
      <dsp:spPr>
        <a:xfrm>
          <a:off x="5609131" y="1476719"/>
          <a:ext cx="2475057" cy="2502353"/>
        </a:xfrm>
        <a:prstGeom prst="round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400" kern="1200" dirty="0"/>
            <a:t> </a:t>
          </a:r>
          <a:r>
            <a:rPr lang="es-GT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Adjudicación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16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200" kern="1200" dirty="0">
              <a:latin typeface="Arial" panose="020B0604020202020204" pitchFamily="34" charset="0"/>
              <a:cs typeface="Arial" panose="020B0604020202020204" pitchFamily="34" charset="0"/>
            </a:rPr>
            <a:t>Autoridad responsable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200" kern="1200" dirty="0">
              <a:latin typeface="Arial" panose="020B0604020202020204" pitchFamily="34" charset="0"/>
              <a:cs typeface="Arial" panose="020B0604020202020204" pitchFamily="34" charset="0"/>
            </a:rPr>
            <a:t>Aprobar, Improbar  o Prescindir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200" kern="1200" dirty="0">
              <a:latin typeface="Arial" panose="020B0604020202020204" pitchFamily="34" charset="0"/>
              <a:cs typeface="Arial" panose="020B0604020202020204" pitchFamily="34" charset="0"/>
            </a:rPr>
            <a:t>Recursos administrativos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200" kern="1200" dirty="0">
              <a:latin typeface="Arial" panose="020B0604020202020204" pitchFamily="34" charset="0"/>
              <a:cs typeface="Arial" panose="020B0604020202020204" pitchFamily="34" charset="0"/>
            </a:rPr>
            <a:t>Verificación de disponibilidad presupuestaria</a:t>
          </a:r>
        </a:p>
      </dsp:txBody>
      <dsp:txXfrm>
        <a:off x="5729953" y="1597541"/>
        <a:ext cx="2233413" cy="2260709"/>
      </dsp:txXfrm>
    </dsp:sp>
    <dsp:sp modelId="{D724CEA4-36B1-49FE-9915-EC52208B4089}">
      <dsp:nvSpPr>
        <dsp:cNvPr id="0" name=""/>
        <dsp:cNvSpPr/>
      </dsp:nvSpPr>
      <dsp:spPr>
        <a:xfrm>
          <a:off x="8201357" y="1505023"/>
          <a:ext cx="2343382" cy="2445744"/>
        </a:xfrm>
        <a:prstGeom prst="roundRect">
          <a:avLst/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Contratos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14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100" kern="1200" dirty="0">
              <a:solidFill>
                <a:schemeClr val="tx1"/>
              </a:solidFill>
            </a:rPr>
            <a:t>Suscripción de contratos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100" kern="1200" dirty="0">
              <a:solidFill>
                <a:schemeClr val="tx1"/>
              </a:solidFill>
            </a:rPr>
            <a:t>Modificación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100" kern="1200" dirty="0">
              <a:solidFill>
                <a:schemeClr val="tx1"/>
              </a:solidFill>
            </a:rPr>
            <a:t>Prórroga de contrato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100" kern="1200" dirty="0">
              <a:solidFill>
                <a:schemeClr val="tx1"/>
              </a:solidFill>
            </a:rPr>
            <a:t>Omisión de contratos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100" kern="1200" dirty="0">
              <a:solidFill>
                <a:schemeClr val="tx1"/>
              </a:solidFill>
            </a:rPr>
            <a:t>Ejecución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100" kern="1200" dirty="0">
              <a:solidFill>
                <a:schemeClr val="tx1"/>
              </a:solidFill>
            </a:rPr>
            <a:t>Recepción y liquidación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100" kern="1200" dirty="0">
              <a:solidFill>
                <a:schemeClr val="tx1"/>
              </a:solidFill>
            </a:rPr>
            <a:t>Terminación de contratos</a:t>
          </a:r>
        </a:p>
      </dsp:txBody>
      <dsp:txXfrm>
        <a:off x="8315751" y="1619417"/>
        <a:ext cx="2114594" cy="221695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B24152-682A-47EC-8D36-B7FF7C69E992}">
      <dsp:nvSpPr>
        <dsp:cNvPr id="0" name=""/>
        <dsp:cNvSpPr/>
      </dsp:nvSpPr>
      <dsp:spPr>
        <a:xfrm rot="16200000">
          <a:off x="-1786723" y="1788941"/>
          <a:ext cx="4784280" cy="120639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Tipos de contrato</a:t>
          </a:r>
        </a:p>
      </dsp:txBody>
      <dsp:txXfrm rot="5400000">
        <a:off x="2219" y="956855"/>
        <a:ext cx="1206396" cy="2870568"/>
      </dsp:txXfrm>
    </dsp:sp>
    <dsp:sp modelId="{5517881D-BA83-45FC-AB6E-952EA2B476E6}">
      <dsp:nvSpPr>
        <dsp:cNvPr id="0" name=""/>
        <dsp:cNvSpPr/>
      </dsp:nvSpPr>
      <dsp:spPr>
        <a:xfrm rot="16200000">
          <a:off x="-489847" y="1788941"/>
          <a:ext cx="4784280" cy="1206396"/>
        </a:xfrm>
        <a:prstGeom prst="flowChartManualOperation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9850" tIns="0" rIns="72678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1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Condiciones de los contratos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1100" kern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1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Confidencialidad</a:t>
          </a:r>
        </a:p>
      </dsp:txBody>
      <dsp:txXfrm rot="5400000">
        <a:off x="1299095" y="956855"/>
        <a:ext cx="1206396" cy="2870568"/>
      </dsp:txXfrm>
    </dsp:sp>
    <dsp:sp modelId="{0076290E-24D6-412B-9A35-88CA53ADA0B4}">
      <dsp:nvSpPr>
        <dsp:cNvPr id="0" name=""/>
        <dsp:cNvSpPr/>
      </dsp:nvSpPr>
      <dsp:spPr>
        <a:xfrm rot="16200000">
          <a:off x="807028" y="1788941"/>
          <a:ext cx="4784280" cy="120639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0" tIns="0" rIns="72678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1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Contratos plurianuales</a:t>
          </a:r>
        </a:p>
      </dsp:txBody>
      <dsp:txXfrm rot="5400000">
        <a:off x="2595970" y="956855"/>
        <a:ext cx="1206396" cy="2870568"/>
      </dsp:txXfrm>
    </dsp:sp>
    <dsp:sp modelId="{F14F0F7C-93BE-454C-80C8-7EA2101EBADF}">
      <dsp:nvSpPr>
        <dsp:cNvPr id="0" name=""/>
        <dsp:cNvSpPr/>
      </dsp:nvSpPr>
      <dsp:spPr>
        <a:xfrm rot="16200000">
          <a:off x="2053476" y="1788941"/>
          <a:ext cx="4784280" cy="1206396"/>
        </a:xfrm>
        <a:prstGeom prst="flowChartManualOperation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9850" tIns="0" rIns="72678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1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Omisión de contrato</a:t>
          </a:r>
        </a:p>
      </dsp:txBody>
      <dsp:txXfrm rot="5400000">
        <a:off x="3842418" y="956855"/>
        <a:ext cx="1206396" cy="2870568"/>
      </dsp:txXfrm>
    </dsp:sp>
    <dsp:sp modelId="{BAF90369-76BC-4532-9F8B-F2A2D4FD52F0}">
      <dsp:nvSpPr>
        <dsp:cNvPr id="0" name=""/>
        <dsp:cNvSpPr/>
      </dsp:nvSpPr>
      <dsp:spPr>
        <a:xfrm rot="16200000">
          <a:off x="3350350" y="1788941"/>
          <a:ext cx="4784280" cy="120639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0" tIns="0" rIns="72678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1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Subcontratación</a:t>
          </a:r>
        </a:p>
      </dsp:txBody>
      <dsp:txXfrm rot="5400000">
        <a:off x="5139292" y="956855"/>
        <a:ext cx="1206396" cy="2870568"/>
      </dsp:txXfrm>
    </dsp:sp>
    <dsp:sp modelId="{6F6DAC62-8F5B-498C-9B04-E1A88081B264}">
      <dsp:nvSpPr>
        <dsp:cNvPr id="0" name=""/>
        <dsp:cNvSpPr/>
      </dsp:nvSpPr>
      <dsp:spPr>
        <a:xfrm rot="16200000">
          <a:off x="4659833" y="1788941"/>
          <a:ext cx="4784280" cy="1206396"/>
        </a:xfrm>
        <a:prstGeom prst="flowChartManualOperation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9850" tIns="0" rIns="72678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1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Prórroga</a:t>
          </a:r>
        </a:p>
      </dsp:txBody>
      <dsp:txXfrm rot="5400000">
        <a:off x="6448775" y="956855"/>
        <a:ext cx="1206396" cy="2870568"/>
      </dsp:txXfrm>
    </dsp:sp>
    <dsp:sp modelId="{CAC8A906-B6D7-4EF3-B1B2-5FA7EBA5DA55}">
      <dsp:nvSpPr>
        <dsp:cNvPr id="0" name=""/>
        <dsp:cNvSpPr/>
      </dsp:nvSpPr>
      <dsp:spPr>
        <a:xfrm rot="16200000">
          <a:off x="6046068" y="1737404"/>
          <a:ext cx="4784280" cy="1309470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0" tIns="0" rIns="72678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1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Plazos para pagos e intereses por atrasos</a:t>
          </a:r>
        </a:p>
      </dsp:txBody>
      <dsp:txXfrm rot="5400000">
        <a:off x="7783473" y="956855"/>
        <a:ext cx="1309470" cy="2870568"/>
      </dsp:txXfrm>
    </dsp:sp>
    <dsp:sp modelId="{B30016A9-3923-414D-865A-ED6F0678B727}">
      <dsp:nvSpPr>
        <dsp:cNvPr id="0" name=""/>
        <dsp:cNvSpPr/>
      </dsp:nvSpPr>
      <dsp:spPr>
        <a:xfrm rot="16200000">
          <a:off x="7344053" y="1788941"/>
          <a:ext cx="4784280" cy="1206396"/>
        </a:xfrm>
        <a:prstGeom prst="flowChartManualOperation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9850" tIns="0" rIns="72678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1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Modificaciones</a:t>
          </a:r>
        </a:p>
      </dsp:txBody>
      <dsp:txXfrm rot="5400000">
        <a:off x="9132995" y="956855"/>
        <a:ext cx="1206396" cy="2870568"/>
      </dsp:txXfrm>
    </dsp:sp>
    <dsp:sp modelId="{CD2FE66E-D144-4FD5-BD0D-70C8517DEF30}">
      <dsp:nvSpPr>
        <dsp:cNvPr id="0" name=""/>
        <dsp:cNvSpPr/>
      </dsp:nvSpPr>
      <dsp:spPr>
        <a:xfrm rot="16200000">
          <a:off x="8764742" y="1715556"/>
          <a:ext cx="4784280" cy="135316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0" tIns="0" rIns="72678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1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Terminación de los contratos</a:t>
          </a:r>
          <a:endParaRPr lang="es-GT" sz="11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10480299" y="956855"/>
        <a:ext cx="1353166" cy="2870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EAF7-B3D0-4625-96AC-FD59976F5CF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8652-E3ED-4A73-AAC8-D5D89E56DB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32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EAF7-B3D0-4625-96AC-FD59976F5CF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8652-E3ED-4A73-AAC8-D5D89E56DB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37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EAF7-B3D0-4625-96AC-FD59976F5CF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8652-E3ED-4A73-AAC8-D5D89E56DB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286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33AAD28-C37D-4FB8-BF64-E4BA3B9EDB21}" type="datetime1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13/11/2020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>
                <a:solidFill>
                  <a:prstClr val="black">
                    <a:tint val="75000"/>
                  </a:prstClr>
                </a:solidFill>
              </a:rPr>
              <a:t>FOTOGRAFIAS INFORME DE LA POLITICA GENERAL DE GOBIERNO</a:t>
            </a: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A06E-A481-074D-B935-77A874D659B4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7339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8E73-F7A0-438C-8F55-61A741539EF4}" type="datetime1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13/11/2020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>
                <a:solidFill>
                  <a:prstClr val="black">
                    <a:tint val="75000"/>
                  </a:prstClr>
                </a:solidFill>
              </a:rPr>
              <a:t>FOTOGRAFIAS INFORME DE LA POLITICA GENERAL DE GOBIERNO</a:t>
            </a: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A06E-A481-074D-B935-77A874D659B4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61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4273-0A6A-4F2F-90F7-43F57D5833A4}" type="datetime1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13/11/2020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>
                <a:solidFill>
                  <a:prstClr val="black">
                    <a:tint val="75000"/>
                  </a:prstClr>
                </a:solidFill>
              </a:rPr>
              <a:t>FOTOGRAFIAS INFORME DE LA POLITICA GENERAL DE GOBIERNO</a:t>
            </a: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A06E-A481-074D-B935-77A874D659B4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542588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7C3BC-9185-4004-A8ED-F01C63749481}" type="datetime1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13/11/2020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>
                <a:solidFill>
                  <a:prstClr val="black">
                    <a:tint val="75000"/>
                  </a:prstClr>
                </a:solidFill>
              </a:rPr>
              <a:t>FOTOGRAFIAS INFORME DE LA POLITICA GENERAL DE GOBIERNO</a:t>
            </a: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A06E-A481-074D-B935-77A874D659B4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561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751D8-14C6-48C5-91F3-3CE8B655261C}" type="datetime1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13/11/2020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>
                <a:solidFill>
                  <a:prstClr val="black">
                    <a:tint val="75000"/>
                  </a:prstClr>
                </a:solidFill>
              </a:rPr>
              <a:t>FOTOGRAFIAS INFORME DE LA POLITICA GENERAL DE GOBIERNO</a:t>
            </a: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A06E-A481-074D-B935-77A874D659B4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968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CDAD-F6E3-4230-9593-27EBCA7F50F9}" type="datetime1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13/11/2020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>
                <a:solidFill>
                  <a:prstClr val="black">
                    <a:tint val="75000"/>
                  </a:prstClr>
                </a:solidFill>
              </a:rPr>
              <a:t>FOTOGRAFIAS INFORME DE LA POLITICA GENERAL DE GOBIERNO</a:t>
            </a: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A06E-A481-074D-B935-77A874D659B4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3132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02A0-0F81-4A5B-9D4B-A786037154EA}" type="datetime1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13/11/2020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>
                <a:solidFill>
                  <a:prstClr val="black">
                    <a:tint val="75000"/>
                  </a:prstClr>
                </a:solidFill>
              </a:rPr>
              <a:t>FOTOGRAFIAS INFORME DE LA POLITICA GENERAL DE GOBIERNO</a:t>
            </a: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A06E-A481-074D-B935-77A874D659B4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9351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039C-4AEB-4C69-926E-AE050E93DBF8}" type="datetime1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13/11/2020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>
                <a:solidFill>
                  <a:prstClr val="black">
                    <a:tint val="75000"/>
                  </a:prstClr>
                </a:solidFill>
              </a:rPr>
              <a:t>FOTOGRAFIAS INFORME DE LA POLITICA GENERAL DE GOBIERNO</a:t>
            </a: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A06E-A481-074D-B935-77A874D659B4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208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EAF7-B3D0-4625-96AC-FD59976F5CF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8652-E3ED-4A73-AAC8-D5D89E56DB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4826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4C0CD-9D2E-4963-A01C-F1B0BF6AF6A8}" type="datetime1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13/11/2020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>
                <a:solidFill>
                  <a:prstClr val="black">
                    <a:tint val="75000"/>
                  </a:prstClr>
                </a:solidFill>
              </a:rPr>
              <a:t>FOTOGRAFIAS INFORME DE LA POLITICA GENERAL DE GOBIERNO</a:t>
            </a: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A06E-A481-074D-B935-77A874D659B4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37120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E268-27C5-45A7-8E46-2815B7A60D08}" type="datetime1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13/11/2020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>
                <a:solidFill>
                  <a:prstClr val="black">
                    <a:tint val="75000"/>
                  </a:prstClr>
                </a:solidFill>
              </a:rPr>
              <a:t>FOTOGRAFIAS INFORME DE LA POLITICA GENERAL DE GOBIERNO</a:t>
            </a: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A06E-A481-074D-B935-77A874D659B4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8250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2BA0E-10AC-41C3-A726-913343C22A65}" type="datetime1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13/11/2020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>
                <a:solidFill>
                  <a:prstClr val="black">
                    <a:tint val="75000"/>
                  </a:prstClr>
                </a:solidFill>
              </a:rPr>
              <a:t>FOTOGRAFIAS INFORME DE LA POLITICA GENERAL DE GOBIERNO</a:t>
            </a: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A06E-A481-074D-B935-77A874D659B4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27765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9A61-CC30-B14C-A503-0ED22DCDDB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C550-6CF9-5B4C-912B-597F33D595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ángulo 4"/>
          <p:cNvSpPr/>
          <p:nvPr userDrawn="1"/>
        </p:nvSpPr>
        <p:spPr>
          <a:xfrm>
            <a:off x="0" y="3"/>
            <a:ext cx="12192000" cy="98480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s-ES" dirty="0">
              <a:solidFill>
                <a:prstClr val="white"/>
              </a:solidFill>
            </a:endParaRP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26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0818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AAD28-C37D-4FB8-BF64-E4BA3B9EDB21}" type="datetime1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13/11/2020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>
                <a:solidFill>
                  <a:prstClr val="black">
                    <a:tint val="75000"/>
                  </a:prstClr>
                </a:solidFill>
              </a:rPr>
              <a:t>FOTOGRAFIAS INFORME DE LA POLITICA GENERAL DE GOBIERNO</a:t>
            </a: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A06E-A481-074D-B935-77A874D659B4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1260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8E73-F7A0-438C-8F55-61A741539EF4}" type="datetime1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13/11/2020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>
                <a:solidFill>
                  <a:prstClr val="black">
                    <a:tint val="75000"/>
                  </a:prstClr>
                </a:solidFill>
              </a:rPr>
              <a:t>FOTOGRAFIAS INFORME DE LA POLITICA GENERAL DE GOBIERNO</a:t>
            </a: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A06E-A481-074D-B935-77A874D659B4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9755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4273-0A6A-4F2F-90F7-43F57D5833A4}" type="datetime1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13/11/2020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>
                <a:solidFill>
                  <a:prstClr val="black">
                    <a:tint val="75000"/>
                  </a:prstClr>
                </a:solidFill>
              </a:rPr>
              <a:t>FOTOGRAFIAS INFORME DE LA POLITICA GENERAL DE GOBIERNO</a:t>
            </a: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A06E-A481-074D-B935-77A874D659B4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7137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7C3BC-9185-4004-A8ED-F01C63749481}" type="datetime1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13/11/2020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>
                <a:solidFill>
                  <a:prstClr val="black">
                    <a:tint val="75000"/>
                  </a:prstClr>
                </a:solidFill>
              </a:rPr>
              <a:t>FOTOGRAFIAS INFORME DE LA POLITICA GENERAL DE GOBIERNO</a:t>
            </a: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A06E-A481-074D-B935-77A874D659B4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8183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751D8-14C6-48C5-91F3-3CE8B655261C}" type="datetime1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13/11/2020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>
                <a:solidFill>
                  <a:prstClr val="black">
                    <a:tint val="75000"/>
                  </a:prstClr>
                </a:solidFill>
              </a:rPr>
              <a:t>FOTOGRAFIAS INFORME DE LA POLITICA GENERAL DE GOBIERNO</a:t>
            </a: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A06E-A481-074D-B935-77A874D659B4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9409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CDAD-F6E3-4230-9593-27EBCA7F50F9}" type="datetime1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13/11/2020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>
                <a:solidFill>
                  <a:prstClr val="black">
                    <a:tint val="75000"/>
                  </a:prstClr>
                </a:solidFill>
              </a:rPr>
              <a:t>FOTOGRAFIAS INFORME DE LA POLITICA GENERAL DE GOBIERNO</a:t>
            </a: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A06E-A481-074D-B935-77A874D659B4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409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EAF7-B3D0-4625-96AC-FD59976F5CF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8652-E3ED-4A73-AAC8-D5D89E56DB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467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02A0-0F81-4A5B-9D4B-A786037154EA}" type="datetime1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13/11/2020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>
                <a:solidFill>
                  <a:prstClr val="black">
                    <a:tint val="75000"/>
                  </a:prstClr>
                </a:solidFill>
              </a:rPr>
              <a:t>FOTOGRAFIAS INFORME DE LA POLITICA GENERAL DE GOBIERNO</a:t>
            </a: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A06E-A481-074D-B935-77A874D659B4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7572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039C-4AEB-4C69-926E-AE050E93DBF8}" type="datetime1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13/11/2020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>
                <a:solidFill>
                  <a:prstClr val="black">
                    <a:tint val="75000"/>
                  </a:prstClr>
                </a:solidFill>
              </a:rPr>
              <a:t>FOTOGRAFIAS INFORME DE LA POLITICA GENERAL DE GOBIERNO</a:t>
            </a: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A06E-A481-074D-B935-77A874D659B4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1194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4C0CD-9D2E-4963-A01C-F1B0BF6AF6A8}" type="datetime1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13/11/2020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>
                <a:solidFill>
                  <a:prstClr val="black">
                    <a:tint val="75000"/>
                  </a:prstClr>
                </a:solidFill>
              </a:rPr>
              <a:t>FOTOGRAFIAS INFORME DE LA POLITICA GENERAL DE GOBIERNO</a:t>
            </a: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A06E-A481-074D-B935-77A874D659B4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3544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E268-27C5-45A7-8E46-2815B7A60D08}" type="datetime1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13/11/2020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>
                <a:solidFill>
                  <a:prstClr val="black">
                    <a:tint val="75000"/>
                  </a:prstClr>
                </a:solidFill>
              </a:rPr>
              <a:t>FOTOGRAFIAS INFORME DE LA POLITICA GENERAL DE GOBIERNO</a:t>
            </a: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A06E-A481-074D-B935-77A874D659B4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2353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2BA0E-10AC-41C3-A726-913343C22A65}" type="datetime1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13/11/2020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>
                <a:solidFill>
                  <a:prstClr val="black">
                    <a:tint val="75000"/>
                  </a:prstClr>
                </a:solidFill>
              </a:rPr>
              <a:t>FOTOGRAFIAS INFORME DE LA POLITICA GENERAL DE GOBIERNO</a:t>
            </a: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A06E-A481-074D-B935-77A874D659B4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7271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9A61-CC30-B14C-A503-0ED22DCDDB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C550-6CF9-5B4C-912B-597F33D595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ángulo 4"/>
          <p:cNvSpPr/>
          <p:nvPr userDrawn="1"/>
        </p:nvSpPr>
        <p:spPr>
          <a:xfrm>
            <a:off x="0" y="3"/>
            <a:ext cx="12192000" cy="98480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s-ES" dirty="0">
              <a:solidFill>
                <a:prstClr val="white"/>
              </a:solidFill>
            </a:endParaRP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26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52813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EAF7-B3D0-4625-96AC-FD59976F5CF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8652-E3ED-4A73-AAC8-D5D89E56DB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891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EAF7-B3D0-4625-96AC-FD59976F5CF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8652-E3ED-4A73-AAC8-D5D89E56DB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39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EAF7-B3D0-4625-96AC-FD59976F5CF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8652-E3ED-4A73-AAC8-D5D89E56DB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404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EAF7-B3D0-4625-96AC-FD59976F5CF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8652-E3ED-4A73-AAC8-D5D89E56DB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49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EAF7-B3D0-4625-96AC-FD59976F5CF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8652-E3ED-4A73-AAC8-D5D89E56DB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795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EAF7-B3D0-4625-96AC-FD59976F5CF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8652-E3ED-4A73-AAC8-D5D89E56DB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314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3EAF7-B3D0-4625-96AC-FD59976F5CF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88652-E3ED-4A73-AAC8-D5D89E56DB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8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ACFE3C8-ED04-4573-AF88-79A20E9F8551}" type="datetime1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13/11/2020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s-GT">
                <a:solidFill>
                  <a:prstClr val="black">
                    <a:tint val="75000"/>
                  </a:prstClr>
                </a:solidFill>
              </a:rPr>
              <a:t>FOTOGRAFIAS INFORME DE LA POLITICA GENERAL DE GOBIERNO</a:t>
            </a: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563A06E-A481-074D-B935-77A874D659B4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7 Imagen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633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FE3C8-ED04-4573-AF88-79A20E9F8551}" type="datetime1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13/11/2020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GT">
                <a:solidFill>
                  <a:prstClr val="black">
                    <a:tint val="75000"/>
                  </a:prstClr>
                </a:solidFill>
              </a:rPr>
              <a:t>FOTOGRAFIAS INFORME DE LA POLITICA GENERAL DE GOBIERNO</a:t>
            </a: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3A06E-A481-074D-B935-77A874D659B4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7 Imagen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40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40158" y="1864486"/>
            <a:ext cx="10019763" cy="3802218"/>
          </a:xfrm>
        </p:spPr>
        <p:txBody>
          <a:bodyPr anchor="ctr">
            <a:normAutofit/>
          </a:bodyPr>
          <a:lstStyle/>
          <a:p>
            <a:r>
              <a:rPr lang="es-ES" sz="5400" dirty="0">
                <a:solidFill>
                  <a:schemeClr val="bg1"/>
                </a:solidFill>
                <a:latin typeface="Yu Mincho Light" panose="02020300000000000000" pitchFamily="18" charset="-128"/>
                <a:ea typeface="Yu Mincho Light" panose="02020300000000000000" pitchFamily="18" charset="-128"/>
              </a:rPr>
              <a:t>HACIA UN NUEVO SISTEMA DE ADQUISICIONES DEL ESTADO</a:t>
            </a:r>
            <a:endParaRPr lang="en-US" sz="5400" dirty="0">
              <a:solidFill>
                <a:schemeClr val="bg1"/>
              </a:solidFill>
              <a:latin typeface="Yu Mincho Light" panose="02020300000000000000" pitchFamily="18" charset="-128"/>
              <a:ea typeface="Yu Mincho Light" panose="02020300000000000000" pitchFamily="18" charset="-128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95450" y="4930776"/>
            <a:ext cx="9144000" cy="1655762"/>
          </a:xfrm>
        </p:spPr>
        <p:txBody>
          <a:bodyPr>
            <a:normAutofit fontScale="40000" lnSpcReduction="20000"/>
          </a:bodyPr>
          <a:lstStyle/>
          <a:p>
            <a:endParaRPr lang="es-MX" dirty="0"/>
          </a:p>
          <a:p>
            <a:endParaRPr lang="es-MX" sz="3200" dirty="0">
              <a:latin typeface="Yu Mincho Light" panose="02020300000000000000" pitchFamily="18" charset="-128"/>
              <a:ea typeface="Yu Mincho Light" panose="02020300000000000000" pitchFamily="18" charset="-128"/>
              <a:cs typeface="+mj-cs"/>
            </a:endParaRPr>
          </a:p>
          <a:p>
            <a:endParaRPr lang="es-MX" sz="3200" dirty="0">
              <a:latin typeface="Yu Mincho Light" panose="02020300000000000000" pitchFamily="18" charset="-128"/>
              <a:ea typeface="Yu Mincho Light" panose="02020300000000000000" pitchFamily="18" charset="-128"/>
              <a:cs typeface="+mj-cs"/>
            </a:endParaRPr>
          </a:p>
          <a:p>
            <a:endParaRPr lang="es-MX" sz="3200" dirty="0">
              <a:latin typeface="Yu Mincho Light" panose="02020300000000000000" pitchFamily="18" charset="-128"/>
              <a:ea typeface="Yu Mincho Light" panose="02020300000000000000" pitchFamily="18" charset="-128"/>
              <a:cs typeface="+mj-cs"/>
            </a:endParaRPr>
          </a:p>
          <a:p>
            <a:endParaRPr lang="es-MX" sz="3200" dirty="0">
              <a:latin typeface="Yu Mincho Light" panose="02020300000000000000" pitchFamily="18" charset="-128"/>
              <a:ea typeface="Yu Mincho Light" panose="02020300000000000000" pitchFamily="18" charset="-128"/>
              <a:cs typeface="+mj-cs"/>
            </a:endParaRPr>
          </a:p>
          <a:p>
            <a:r>
              <a:rPr lang="es-MX" sz="4500" dirty="0">
                <a:solidFill>
                  <a:schemeClr val="bg1"/>
                </a:solidFill>
                <a:latin typeface="Yu Mincho Light" panose="02020300000000000000" pitchFamily="18" charset="-128"/>
                <a:ea typeface="Yu Mincho Light" panose="02020300000000000000" pitchFamily="18" charset="-128"/>
                <a:cs typeface="+mj-cs"/>
              </a:rPr>
              <a:t>Guatemala, noviembre 2020 </a:t>
            </a:r>
            <a:endParaRPr lang="en-US" sz="4500" dirty="0">
              <a:solidFill>
                <a:schemeClr val="bg1"/>
              </a:solidFill>
              <a:latin typeface="Yu Mincho Light" panose="02020300000000000000" pitchFamily="18" charset="-128"/>
              <a:ea typeface="Yu Mincho Light" panose="02020300000000000000" pitchFamily="18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5842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8EA4318-CF92-49EE-A47D-163EC6BDD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886" y="740682"/>
            <a:ext cx="10515600" cy="1325563"/>
          </a:xfrm>
        </p:spPr>
        <p:txBody>
          <a:bodyPr/>
          <a:lstStyle/>
          <a:p>
            <a:pPr algn="ctr"/>
            <a:r>
              <a:rPr lang="es-GT" b="1" dirty="0" err="1">
                <a:latin typeface="Arial" panose="020B0604020202020204" pitchFamily="34" charset="0"/>
                <a:cs typeface="Arial" panose="020B0604020202020204" pitchFamily="34" charset="0"/>
              </a:rPr>
              <a:t>Transaccionalidad</a:t>
            </a:r>
            <a:r>
              <a:rPr lang="es-GT" b="1" dirty="0">
                <a:latin typeface="Arial" panose="020B0604020202020204" pitchFamily="34" charset="0"/>
                <a:cs typeface="Arial" panose="020B0604020202020204" pitchFamily="34" charset="0"/>
              </a:rPr>
              <a:t> en un solo sistema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145881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0334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6848" y="1045152"/>
            <a:ext cx="4729945" cy="809257"/>
          </a:xfrm>
        </p:spPr>
        <p:txBody>
          <a:bodyPr>
            <a:normAutofit fontScale="90000"/>
          </a:bodyPr>
          <a:lstStyle/>
          <a:p>
            <a:pPr algn="ctr"/>
            <a:r>
              <a:rPr lang="es-GT" sz="4000" b="1" dirty="0" smtClean="0">
                <a:latin typeface="Arial" panose="020B0604020202020204" pitchFamily="34" charset="0"/>
                <a:ea typeface="Yu Mincho Light" panose="02020300000000000000" pitchFamily="18" charset="-128"/>
                <a:cs typeface="Arial" panose="020B0604020202020204" pitchFamily="34" charset="0"/>
              </a:rPr>
              <a:t>Principios rectores</a:t>
            </a:r>
            <a:r>
              <a:rPr lang="es-AR" sz="4900" i="1" dirty="0" smtClean="0">
                <a:solidFill>
                  <a:srgbClr val="00B0F0"/>
                </a:solidFill>
                <a:effectLst/>
                <a:latin typeface="Yu Mincho Light" panose="02020300000000000000" pitchFamily="18" charset="-128"/>
                <a:ea typeface="Yu Mincho Light" panose="02020300000000000000" pitchFamily="18" charset="-128"/>
              </a:rPr>
              <a:t> </a:t>
            </a:r>
            <a:r>
              <a:rPr lang="es-GT" i="1" dirty="0">
                <a:solidFill>
                  <a:srgbClr val="00B0F0"/>
                </a:solidFill>
              </a:rPr>
              <a:t> </a:t>
            </a:r>
            <a:r>
              <a:rPr lang="es-AR" i="1" dirty="0">
                <a:solidFill>
                  <a:srgbClr val="00B0F0"/>
                </a:solidFill>
              </a:rPr>
              <a:t/>
            </a:r>
            <a:br>
              <a:rPr lang="es-AR" i="1" dirty="0">
                <a:solidFill>
                  <a:srgbClr val="00B0F0"/>
                </a:solidFill>
              </a:rPr>
            </a:br>
            <a:endParaRPr lang="es-AR" i="1" dirty="0">
              <a:solidFill>
                <a:srgbClr val="00B0F0"/>
              </a:solidFill>
            </a:endParaRPr>
          </a:p>
        </p:txBody>
      </p:sp>
      <p:sp>
        <p:nvSpPr>
          <p:cNvPr id="12" name="Cubo 11"/>
          <p:cNvSpPr/>
          <p:nvPr/>
        </p:nvSpPr>
        <p:spPr>
          <a:xfrm>
            <a:off x="225301" y="1908493"/>
            <a:ext cx="3838575" cy="1241489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TRANSPARENCIA</a:t>
            </a:r>
            <a:endParaRPr lang="es-AR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bo 12"/>
          <p:cNvSpPr/>
          <p:nvPr/>
        </p:nvSpPr>
        <p:spPr>
          <a:xfrm>
            <a:off x="225301" y="3735460"/>
            <a:ext cx="3838575" cy="1241489"/>
          </a:xfrm>
          <a:prstGeom prst="cub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ECONOMÍA Y EFICIENCIA </a:t>
            </a:r>
          </a:p>
        </p:txBody>
      </p:sp>
      <p:sp>
        <p:nvSpPr>
          <p:cNvPr id="14" name="Cubo 13"/>
          <p:cNvSpPr/>
          <p:nvPr/>
        </p:nvSpPr>
        <p:spPr>
          <a:xfrm>
            <a:off x="286848" y="5340915"/>
            <a:ext cx="3838575" cy="1241489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IGUALDAD DE OPORTUNIDADES </a:t>
            </a:r>
          </a:p>
        </p:txBody>
      </p:sp>
      <p:sp>
        <p:nvSpPr>
          <p:cNvPr id="7" name="Elipse 6"/>
          <p:cNvSpPr/>
          <p:nvPr/>
        </p:nvSpPr>
        <p:spPr>
          <a:xfrm>
            <a:off x="5618908" y="1908493"/>
            <a:ext cx="6085908" cy="474155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ACTUALIZADA</a:t>
            </a:r>
          </a:p>
          <a:p>
            <a:pPr algn="ctr"/>
            <a:endParaRPr lang="es-AR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A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MEJORES PRÁCTICAS INTERNACIONALES</a:t>
            </a:r>
          </a:p>
          <a:p>
            <a:pPr algn="ctr"/>
            <a:endParaRPr lang="es-AR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A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FOMENTA LA COMPETENCIA </a:t>
            </a:r>
          </a:p>
          <a:p>
            <a:pPr algn="ctr"/>
            <a:endParaRPr lang="es-AR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A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APERTURA AL MERCADO INTERNACIONAL</a:t>
            </a:r>
          </a:p>
          <a:p>
            <a:pPr algn="ctr"/>
            <a:r>
              <a:rPr lang="es-A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algn="ctr"/>
            <a:r>
              <a:rPr lang="es-G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 MONTOS, MODALIDAD DE ACUERDO A LA NATURALEZA DEL OBJETO DE CONTRATACIÓN</a:t>
            </a:r>
            <a:endParaRPr lang="es-E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7647280" y="919089"/>
            <a:ext cx="22365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AR" sz="3600" b="1" dirty="0" smtClean="0">
                <a:latin typeface="Arial" panose="020B0604020202020204" pitchFamily="34" charset="0"/>
                <a:ea typeface="Yu Mincho Light" panose="02020300000000000000" pitchFamily="18" charset="-128"/>
                <a:cs typeface="Arial" panose="020B0604020202020204" pitchFamily="34" charset="0"/>
              </a:rPr>
              <a:t>Atributos</a:t>
            </a:r>
            <a:endParaRPr lang="es-AR" sz="3600" b="1" dirty="0">
              <a:latin typeface="Arial" panose="020B0604020202020204" pitchFamily="34" charset="0"/>
              <a:ea typeface="Yu Mincho Light" panose="02020300000000000000" pitchFamily="18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6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017431" y="664828"/>
            <a:ext cx="96462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Adquisiciones según naturaleza del objeto de contratación</a:t>
            </a:r>
            <a:endParaRPr lang="es-A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bo 7"/>
          <p:cNvSpPr/>
          <p:nvPr/>
        </p:nvSpPr>
        <p:spPr>
          <a:xfrm>
            <a:off x="2463656" y="3006161"/>
            <a:ext cx="2136622" cy="145314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OBRAS</a:t>
            </a:r>
          </a:p>
        </p:txBody>
      </p:sp>
      <p:sp>
        <p:nvSpPr>
          <p:cNvPr id="9" name="Cubo 8"/>
          <p:cNvSpPr/>
          <p:nvPr/>
        </p:nvSpPr>
        <p:spPr>
          <a:xfrm>
            <a:off x="179681" y="2211779"/>
            <a:ext cx="2104294" cy="152095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BIENES</a:t>
            </a:r>
          </a:p>
        </p:txBody>
      </p:sp>
      <p:sp>
        <p:nvSpPr>
          <p:cNvPr id="10" name="Cubo 9"/>
          <p:cNvSpPr/>
          <p:nvPr/>
        </p:nvSpPr>
        <p:spPr>
          <a:xfrm>
            <a:off x="8205126" y="4593923"/>
            <a:ext cx="3815864" cy="2016369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prstClr val="white"/>
                </a:solidFill>
              </a:rPr>
              <a:t>SERVICIOS DE       CONSULTORÍA</a:t>
            </a:r>
          </a:p>
          <a:p>
            <a:pPr algn="ctr"/>
            <a:r>
              <a:rPr lang="es-AR" sz="2400" dirty="0">
                <a:solidFill>
                  <a:prstClr val="white"/>
                </a:solidFill>
              </a:rPr>
              <a:t>Firmas Consultoras</a:t>
            </a:r>
          </a:p>
          <a:p>
            <a:pPr algn="ctr"/>
            <a:r>
              <a:rPr lang="es-AR" sz="2400" dirty="0">
                <a:solidFill>
                  <a:prstClr val="white"/>
                </a:solidFill>
              </a:rPr>
              <a:t>Consultores Individuales</a:t>
            </a:r>
          </a:p>
        </p:txBody>
      </p:sp>
      <p:sp>
        <p:nvSpPr>
          <p:cNvPr id="11" name="Cubo 10"/>
          <p:cNvSpPr/>
          <p:nvPr/>
        </p:nvSpPr>
        <p:spPr>
          <a:xfrm>
            <a:off x="4600278" y="3878927"/>
            <a:ext cx="3604848" cy="142999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SERVICIOS DE NO CONSULTORÍA</a:t>
            </a:r>
          </a:p>
        </p:txBody>
      </p:sp>
    </p:spTree>
    <p:extLst>
      <p:ext uri="{BB962C8B-B14F-4D97-AF65-F5344CB8AC3E}">
        <p14:creationId xmlns:p14="http://schemas.microsoft.com/office/powerpoint/2010/main" val="74601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xmlns="" id="{1DED2DF0-413F-4D2A-A50C-2995072587BF}"/>
              </a:ext>
            </a:extLst>
          </p:cNvPr>
          <p:cNvSpPr/>
          <p:nvPr/>
        </p:nvSpPr>
        <p:spPr>
          <a:xfrm>
            <a:off x="2279576" y="1382964"/>
            <a:ext cx="7344816" cy="4285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 dirty="0"/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xmlns="" id="{9086877A-FAB3-44A1-965A-1D5CC99E9167}"/>
              </a:ext>
            </a:extLst>
          </p:cNvPr>
          <p:cNvCxnSpPr>
            <a:cxnSpLocks/>
          </p:cNvCxnSpPr>
          <p:nvPr/>
        </p:nvCxnSpPr>
        <p:spPr>
          <a:xfrm>
            <a:off x="5973431" y="1275668"/>
            <a:ext cx="0" cy="42851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xmlns="" id="{896339E5-5D13-4627-9BBB-BC8F003BDE04}"/>
              </a:ext>
            </a:extLst>
          </p:cNvPr>
          <p:cNvCxnSpPr>
            <a:cxnSpLocks/>
            <a:stCxn id="9" idx="1"/>
            <a:endCxn id="9" idx="3"/>
          </p:cNvCxnSpPr>
          <p:nvPr/>
        </p:nvCxnSpPr>
        <p:spPr>
          <a:xfrm>
            <a:off x="2279576" y="3525520"/>
            <a:ext cx="734481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xmlns="" id="{4D72433F-8453-47AC-BF88-E286683A379B}"/>
              </a:ext>
            </a:extLst>
          </p:cNvPr>
          <p:cNvSpPr/>
          <p:nvPr/>
        </p:nvSpPr>
        <p:spPr>
          <a:xfrm>
            <a:off x="2706731" y="1376676"/>
            <a:ext cx="3010988" cy="17769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2400" b="1" dirty="0">
                <a:latin typeface="Arial" panose="020B0604020202020204" pitchFamily="34" charset="0"/>
                <a:cs typeface="Arial" panose="020B0604020202020204" pitchFamily="34" charset="0"/>
              </a:rPr>
              <a:t>COMMODITIES</a:t>
            </a:r>
          </a:p>
          <a:p>
            <a:pPr algn="ctr"/>
            <a:r>
              <a:rPr lang="es-GT" sz="1600" dirty="0">
                <a:latin typeface="Arial" panose="020B0604020202020204" pitchFamily="34" charset="0"/>
                <a:cs typeface="Arial" panose="020B0604020202020204" pitchFamily="34" charset="0"/>
              </a:rPr>
              <a:t>Bienes comunes</a:t>
            </a:r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xmlns="" id="{80B133B7-CD3F-4875-8757-28CD057B6B75}"/>
              </a:ext>
            </a:extLst>
          </p:cNvPr>
          <p:cNvSpPr/>
          <p:nvPr/>
        </p:nvSpPr>
        <p:spPr>
          <a:xfrm>
            <a:off x="6233710" y="1425956"/>
            <a:ext cx="2892358" cy="1771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2400" b="1" dirty="0">
                <a:latin typeface="Arial" panose="020B0604020202020204" pitchFamily="34" charset="0"/>
                <a:cs typeface="Arial" panose="020B0604020202020204" pitchFamily="34" charset="0"/>
              </a:rPr>
              <a:t>ESTRATÉGICOS</a:t>
            </a:r>
          </a:p>
          <a:p>
            <a:pPr algn="ctr"/>
            <a:r>
              <a:rPr lang="es-GT" sz="1600" dirty="0">
                <a:latin typeface="Arial" panose="020B0604020202020204" pitchFamily="34" charset="0"/>
                <a:cs typeface="Arial" panose="020B0604020202020204" pitchFamily="34" charset="0"/>
              </a:rPr>
              <a:t>Propios de cada entidad</a:t>
            </a:r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xmlns="" id="{255D0DC6-6DB7-4D49-8D8D-BB6DD450F65C}"/>
              </a:ext>
            </a:extLst>
          </p:cNvPr>
          <p:cNvSpPr/>
          <p:nvPr/>
        </p:nvSpPr>
        <p:spPr>
          <a:xfrm>
            <a:off x="2706731" y="3602391"/>
            <a:ext cx="3087190" cy="1791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2400" b="1" dirty="0">
                <a:latin typeface="Arial" panose="020B0604020202020204" pitchFamily="34" charset="0"/>
                <a:cs typeface="Arial" panose="020B0604020202020204" pitchFamily="34" charset="0"/>
              </a:rPr>
              <a:t>HABITUAL </a:t>
            </a:r>
          </a:p>
          <a:p>
            <a:pPr algn="ctr"/>
            <a:r>
              <a:rPr lang="es-GT" sz="1600" dirty="0">
                <a:latin typeface="Arial" panose="020B0604020202020204" pitchFamily="34" charset="0"/>
                <a:cs typeface="Arial" panose="020B0604020202020204" pitchFamily="34" charset="0"/>
              </a:rPr>
              <a:t>Propios de la entidad</a:t>
            </a:r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xmlns="" id="{C876BE7C-C966-4EE4-87DD-582FFE3BCFDD}"/>
              </a:ext>
            </a:extLst>
          </p:cNvPr>
          <p:cNvSpPr/>
          <p:nvPr/>
        </p:nvSpPr>
        <p:spPr>
          <a:xfrm>
            <a:off x="6259702" y="3597657"/>
            <a:ext cx="2987320" cy="18659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2400" b="1" dirty="0"/>
              <a:t>Cuellos de botella</a:t>
            </a:r>
          </a:p>
          <a:p>
            <a:pPr algn="ctr"/>
            <a:r>
              <a:rPr lang="es-GT" sz="1600" dirty="0"/>
              <a:t>Insumos de mayor riesgo</a:t>
            </a:r>
          </a:p>
        </p:txBody>
      </p:sp>
      <p:sp>
        <p:nvSpPr>
          <p:cNvPr id="18" name="Flecha: a la derecha 17">
            <a:extLst>
              <a:ext uri="{FF2B5EF4-FFF2-40B4-BE49-F238E27FC236}">
                <a16:creationId xmlns:a16="http://schemas.microsoft.com/office/drawing/2014/main" xmlns="" id="{D1AA95D9-7BF2-478A-BA21-C2DE8144C410}"/>
              </a:ext>
            </a:extLst>
          </p:cNvPr>
          <p:cNvSpPr/>
          <p:nvPr/>
        </p:nvSpPr>
        <p:spPr>
          <a:xfrm>
            <a:off x="2559339" y="5675690"/>
            <a:ext cx="6828184" cy="513876"/>
          </a:xfrm>
          <a:prstGeom prst="rightArrow">
            <a:avLst/>
          </a:prstGeom>
          <a:solidFill>
            <a:srgbClr val="CB3D3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  <a:t>Riesgo de suministro</a:t>
            </a:r>
          </a:p>
        </p:txBody>
      </p:sp>
      <p:sp>
        <p:nvSpPr>
          <p:cNvPr id="19" name="Signo menos 18">
            <a:extLst>
              <a:ext uri="{FF2B5EF4-FFF2-40B4-BE49-F238E27FC236}">
                <a16:creationId xmlns:a16="http://schemas.microsoft.com/office/drawing/2014/main" xmlns="" id="{0C33D971-3529-4264-8DAA-25C37D44655F}"/>
              </a:ext>
            </a:extLst>
          </p:cNvPr>
          <p:cNvSpPr/>
          <p:nvPr/>
        </p:nvSpPr>
        <p:spPr>
          <a:xfrm flipV="1">
            <a:off x="2684966" y="5829186"/>
            <a:ext cx="241907" cy="4808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20" name="Signo más 19">
            <a:extLst>
              <a:ext uri="{FF2B5EF4-FFF2-40B4-BE49-F238E27FC236}">
                <a16:creationId xmlns:a16="http://schemas.microsoft.com/office/drawing/2014/main" xmlns="" id="{19291DFA-992C-493E-A06A-1E89C753AF2B}"/>
              </a:ext>
            </a:extLst>
          </p:cNvPr>
          <p:cNvSpPr/>
          <p:nvPr/>
        </p:nvSpPr>
        <p:spPr>
          <a:xfrm>
            <a:off x="9005115" y="5736173"/>
            <a:ext cx="241907" cy="24599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21" name="Flecha: hacia arriba 20">
            <a:extLst>
              <a:ext uri="{FF2B5EF4-FFF2-40B4-BE49-F238E27FC236}">
                <a16:creationId xmlns:a16="http://schemas.microsoft.com/office/drawing/2014/main" xmlns="" id="{4BFAED91-AB6F-40BA-8DBC-BDD32494231B}"/>
              </a:ext>
            </a:extLst>
          </p:cNvPr>
          <p:cNvSpPr/>
          <p:nvPr/>
        </p:nvSpPr>
        <p:spPr>
          <a:xfrm>
            <a:off x="1703512" y="1376055"/>
            <a:ext cx="499863" cy="4292021"/>
          </a:xfrm>
          <a:prstGeom prst="up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es-GT" sz="1200" dirty="0">
                <a:solidFill>
                  <a:schemeClr val="tx1"/>
                </a:solidFill>
              </a:rPr>
              <a:t>Nivel de gasto</a:t>
            </a:r>
          </a:p>
        </p:txBody>
      </p:sp>
      <p:sp>
        <p:nvSpPr>
          <p:cNvPr id="22" name="Signo más 21">
            <a:extLst>
              <a:ext uri="{FF2B5EF4-FFF2-40B4-BE49-F238E27FC236}">
                <a16:creationId xmlns:a16="http://schemas.microsoft.com/office/drawing/2014/main" xmlns="" id="{09269818-6397-4CAA-9095-A0418C5E61B3}"/>
              </a:ext>
            </a:extLst>
          </p:cNvPr>
          <p:cNvSpPr/>
          <p:nvPr/>
        </p:nvSpPr>
        <p:spPr>
          <a:xfrm>
            <a:off x="1873098" y="1430220"/>
            <a:ext cx="184226" cy="2280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23" name="Signo menos 22">
            <a:extLst>
              <a:ext uri="{FF2B5EF4-FFF2-40B4-BE49-F238E27FC236}">
                <a16:creationId xmlns:a16="http://schemas.microsoft.com/office/drawing/2014/main" xmlns="" id="{D7AE3565-32ED-4738-A3BD-0EF62C5F1208}"/>
              </a:ext>
            </a:extLst>
          </p:cNvPr>
          <p:cNvSpPr/>
          <p:nvPr/>
        </p:nvSpPr>
        <p:spPr>
          <a:xfrm>
            <a:off x="1861331" y="5321991"/>
            <a:ext cx="184226" cy="7196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xmlns="" id="{E5FD918A-467E-4DDE-A2E5-331126383045}"/>
              </a:ext>
            </a:extLst>
          </p:cNvPr>
          <p:cNvSpPr txBox="1"/>
          <p:nvPr/>
        </p:nvSpPr>
        <p:spPr>
          <a:xfrm>
            <a:off x="3879767" y="6081368"/>
            <a:ext cx="44324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Número </a:t>
            </a:r>
            <a:r>
              <a:rPr lang="es-GT" sz="1400" dirty="0">
                <a:latin typeface="Arial" panose="020B0604020202020204" pitchFamily="34" charset="0"/>
                <a:cs typeface="Arial" panose="020B0604020202020204" pitchFamily="34" charset="0"/>
              </a:rPr>
              <a:t>de proveedores, tamaño de los proveedores</a:t>
            </a:r>
          </a:p>
        </p:txBody>
      </p:sp>
      <p:sp>
        <p:nvSpPr>
          <p:cNvPr id="26" name="9 Rectángulo">
            <a:extLst>
              <a:ext uri="{FF2B5EF4-FFF2-40B4-BE49-F238E27FC236}">
                <a16:creationId xmlns:a16="http://schemas.microsoft.com/office/drawing/2014/main" xmlns="" id="{06DA5B9D-BD23-4B27-AABD-E0BA9DC03F1D}"/>
              </a:ext>
            </a:extLst>
          </p:cNvPr>
          <p:cNvSpPr/>
          <p:nvPr/>
        </p:nvSpPr>
        <p:spPr>
          <a:xfrm>
            <a:off x="2926873" y="701768"/>
            <a:ext cx="5522869" cy="4666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Matriz de abastecimiento</a:t>
            </a:r>
            <a:endParaRPr lang="es-GT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90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2733155" y="1466992"/>
            <a:ext cx="67256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s-AR" sz="2000" b="1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BIENES</a:t>
            </a: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, OBRAS Y SERVICIOS DE NO CONSULTORÍA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2391176" y="686995"/>
            <a:ext cx="7409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Métodos de adquisición</a:t>
            </a:r>
            <a:endParaRPr lang="es-A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678869614"/>
              </p:ext>
            </p:extLst>
          </p:nvPr>
        </p:nvGraphicFramePr>
        <p:xfrm>
          <a:off x="1118313" y="2013993"/>
          <a:ext cx="10434036" cy="48440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7637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1223493" y="826009"/>
            <a:ext cx="9195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Métodos de adquisiciones</a:t>
            </a:r>
            <a:endParaRPr lang="es-A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Marcador de contenid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9622984"/>
              </p:ext>
            </p:extLst>
          </p:nvPr>
        </p:nvGraphicFramePr>
        <p:xfrm>
          <a:off x="1223493" y="1970468"/>
          <a:ext cx="9839459" cy="43530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7656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59290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GT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Métodos de selección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Marcador de contenido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1607742"/>
              </p:ext>
            </p:extLst>
          </p:nvPr>
        </p:nvGraphicFramePr>
        <p:xfrm>
          <a:off x="121276" y="2318197"/>
          <a:ext cx="5382296" cy="26659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5" name="Marcador de contenid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6618960"/>
              </p:ext>
            </p:extLst>
          </p:nvPr>
        </p:nvGraphicFramePr>
        <p:xfrm>
          <a:off x="6095999" y="2511379"/>
          <a:ext cx="5919989" cy="35803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84079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4012708895"/>
              </p:ext>
            </p:extLst>
          </p:nvPr>
        </p:nvGraphicFramePr>
        <p:xfrm>
          <a:off x="940159" y="1616530"/>
          <a:ext cx="10238704" cy="48357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5 Rectángulo"/>
          <p:cNvSpPr/>
          <p:nvPr/>
        </p:nvSpPr>
        <p:spPr>
          <a:xfrm>
            <a:off x="2664655" y="798094"/>
            <a:ext cx="6493494" cy="584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Preparación del proceso</a:t>
            </a:r>
          </a:p>
        </p:txBody>
      </p:sp>
    </p:spTree>
    <p:extLst>
      <p:ext uri="{BB962C8B-B14F-4D97-AF65-F5344CB8AC3E}">
        <p14:creationId xmlns:p14="http://schemas.microsoft.com/office/powerpoint/2010/main" val="386879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1199443357"/>
              </p:ext>
            </p:extLst>
          </p:nvPr>
        </p:nvGraphicFramePr>
        <p:xfrm>
          <a:off x="1107583" y="764705"/>
          <a:ext cx="10547797" cy="5455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5 Rectángulo"/>
          <p:cNvSpPr/>
          <p:nvPr/>
        </p:nvSpPr>
        <p:spPr>
          <a:xfrm>
            <a:off x="614720" y="818760"/>
            <a:ext cx="5695927" cy="584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Proceso de adquisición</a:t>
            </a:r>
            <a:endParaRPr lang="es-GT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40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1380832" y="692235"/>
            <a:ext cx="99822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Regímenes especiales y casos de excepción</a:t>
            </a:r>
            <a:endParaRPr lang="es-A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5724712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dirty="0"/>
              <a:t> </a:t>
            </a:r>
          </a:p>
        </p:txBody>
      </p:sp>
      <p:sp>
        <p:nvSpPr>
          <p:cNvPr id="14" name="Cubo 13"/>
          <p:cNvSpPr/>
          <p:nvPr/>
        </p:nvSpPr>
        <p:spPr>
          <a:xfrm>
            <a:off x="1672380" y="1706559"/>
            <a:ext cx="2690445" cy="1133587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EMERGENCIA</a:t>
            </a:r>
          </a:p>
        </p:txBody>
      </p:sp>
      <p:sp>
        <p:nvSpPr>
          <p:cNvPr id="15" name="Cubo 14"/>
          <p:cNvSpPr/>
          <p:nvPr/>
        </p:nvSpPr>
        <p:spPr>
          <a:xfrm>
            <a:off x="8238973" y="3429000"/>
            <a:ext cx="2811100" cy="1151416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AR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ADQUISICIONES EN EL EXTRANJERO</a:t>
            </a:r>
          </a:p>
          <a:p>
            <a:pPr algn="ctr"/>
            <a:endParaRPr lang="es-AR" sz="2000" b="1" dirty="0">
              <a:solidFill>
                <a:srgbClr val="002060"/>
              </a:solidFill>
            </a:endParaRPr>
          </a:p>
        </p:txBody>
      </p:sp>
      <p:sp>
        <p:nvSpPr>
          <p:cNvPr id="16" name="Cubo 15"/>
          <p:cNvSpPr/>
          <p:nvPr/>
        </p:nvSpPr>
        <p:spPr>
          <a:xfrm>
            <a:off x="6807779" y="5121538"/>
            <a:ext cx="3018801" cy="1184815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SERVICIOS BASICOS ESENCIALES </a:t>
            </a:r>
          </a:p>
        </p:txBody>
      </p:sp>
      <p:sp>
        <p:nvSpPr>
          <p:cNvPr id="17" name="Cubo 16"/>
          <p:cNvSpPr/>
          <p:nvPr/>
        </p:nvSpPr>
        <p:spPr>
          <a:xfrm>
            <a:off x="4617055" y="3415572"/>
            <a:ext cx="2690445" cy="1154319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2000" b="1" dirty="0">
                <a:solidFill>
                  <a:srgbClr val="002060"/>
                </a:solidFill>
              </a:rPr>
              <a:t> </a:t>
            </a:r>
            <a:r>
              <a:rPr lang="es-AR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 SALUD</a:t>
            </a:r>
          </a:p>
        </p:txBody>
      </p:sp>
      <p:sp>
        <p:nvSpPr>
          <p:cNvPr id="19" name="Cubo 18"/>
          <p:cNvSpPr/>
          <p:nvPr/>
        </p:nvSpPr>
        <p:spPr>
          <a:xfrm>
            <a:off x="560828" y="3292985"/>
            <a:ext cx="3226970" cy="1083953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GT" b="1" dirty="0">
                <a:solidFill>
                  <a:srgbClr val="002060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CONVENIOS INTERINSTITUCIONALES</a:t>
            </a:r>
            <a:endParaRPr lang="es-AR" b="1" dirty="0">
              <a:solidFill>
                <a:srgbClr val="002060"/>
              </a:solidFill>
            </a:endParaRPr>
          </a:p>
        </p:txBody>
      </p:sp>
      <p:sp>
        <p:nvSpPr>
          <p:cNvPr id="21" name="Cubo 20"/>
          <p:cNvSpPr/>
          <p:nvPr/>
        </p:nvSpPr>
        <p:spPr>
          <a:xfrm>
            <a:off x="7451481" y="1706559"/>
            <a:ext cx="2629375" cy="1083707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URGENCIA</a:t>
            </a:r>
          </a:p>
        </p:txBody>
      </p:sp>
      <p:sp>
        <p:nvSpPr>
          <p:cNvPr id="27" name="Cubo 26"/>
          <p:cNvSpPr/>
          <p:nvPr/>
        </p:nvSpPr>
        <p:spPr>
          <a:xfrm>
            <a:off x="1197736" y="4995140"/>
            <a:ext cx="3396386" cy="1074417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ADQUISICIONES CON OTROS ESTADOS</a:t>
            </a:r>
          </a:p>
        </p:txBody>
      </p:sp>
    </p:spTree>
    <p:extLst>
      <p:ext uri="{BB962C8B-B14F-4D97-AF65-F5344CB8AC3E}">
        <p14:creationId xmlns:p14="http://schemas.microsoft.com/office/powerpoint/2010/main" val="316748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2 Subtítulo"/>
          <p:cNvSpPr>
            <a:spLocks noGrp="1"/>
          </p:cNvSpPr>
          <p:nvPr>
            <p:ph type="body" idx="1"/>
          </p:nvPr>
        </p:nvSpPr>
        <p:spPr>
          <a:xfrm>
            <a:off x="236764" y="1426029"/>
            <a:ext cx="11463087" cy="5240988"/>
          </a:xfrm>
        </p:spPr>
        <p:txBody>
          <a:bodyPr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E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Propuestas presentadas a las Comisiones de Finanzas, de Economía y de Transparencia y Probidad del Congreso de la República, publicaciones y participaciones en distintos espacios (1992 – 2014)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s-ES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E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Propuesta presentada a comisión específica de reforma a la Ley de Contrataciones del Estado del Congreso de la República (2015)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s-ES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E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Convenio de Cooperación con el MINFIN (2018).  Estudio sobre la evolución del sistema nacional de contrataciones públicas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2639785" y="710000"/>
            <a:ext cx="6912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Antecedentes</a:t>
            </a:r>
            <a:endParaRPr lang="es-GT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38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3670478" y="718947"/>
            <a:ext cx="37735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Contratos</a:t>
            </a:r>
            <a:endParaRPr lang="es-A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PE" b="1" dirty="0"/>
              <a:t> </a:t>
            </a:r>
            <a:endParaRPr lang="es-AR" dirty="0"/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xmlns="" id="{765EF04B-3D22-44BE-950E-F0D0D37EE8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0929069"/>
              </p:ext>
            </p:extLst>
          </p:nvPr>
        </p:nvGraphicFramePr>
        <p:xfrm>
          <a:off x="103031" y="1642278"/>
          <a:ext cx="11835684" cy="4784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9435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Cubo 6"/>
          <p:cNvSpPr/>
          <p:nvPr/>
        </p:nvSpPr>
        <p:spPr>
          <a:xfrm>
            <a:off x="4779515" y="1945245"/>
            <a:ext cx="2813980" cy="1432317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GT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FIANZAS</a:t>
            </a:r>
            <a:endParaRPr lang="es-AR" sz="2000" b="1" dirty="0">
              <a:solidFill>
                <a:srgbClr val="002060"/>
              </a:solidFill>
            </a:endParaRPr>
          </a:p>
        </p:txBody>
      </p:sp>
      <p:sp>
        <p:nvSpPr>
          <p:cNvPr id="8" name="Cubo 7"/>
          <p:cNvSpPr/>
          <p:nvPr/>
        </p:nvSpPr>
        <p:spPr>
          <a:xfrm>
            <a:off x="431761" y="1867487"/>
            <a:ext cx="2672016" cy="140733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GT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SEGUROS</a:t>
            </a:r>
            <a:endParaRPr lang="es-AR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bo 8"/>
          <p:cNvSpPr/>
          <p:nvPr/>
        </p:nvSpPr>
        <p:spPr>
          <a:xfrm>
            <a:off x="8648113" y="1961536"/>
            <a:ext cx="2813980" cy="1432317"/>
          </a:xfrm>
          <a:prstGeom prst="cub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GT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DECLARACIÓN JURADA</a:t>
            </a:r>
            <a:endParaRPr lang="es-AR" sz="2000" b="1" dirty="0">
              <a:solidFill>
                <a:srgbClr val="002060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702249" y="517019"/>
            <a:ext cx="10189046" cy="1070792"/>
          </a:xfrm>
        </p:spPr>
        <p:txBody>
          <a:bodyPr>
            <a:normAutofit/>
          </a:bodyPr>
          <a:lstStyle/>
          <a:p>
            <a:pPr algn="ctr"/>
            <a:r>
              <a:rPr lang="es-MX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Garantías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Conector angular 4"/>
          <p:cNvCxnSpPr>
            <a:stCxn id="8" idx="3"/>
          </p:cNvCxnSpPr>
          <p:nvPr/>
        </p:nvCxnSpPr>
        <p:spPr>
          <a:xfrm rot="16200000" flipH="1">
            <a:off x="1461672" y="3405001"/>
            <a:ext cx="1175585" cy="9152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431760" y="4456198"/>
            <a:ext cx="468418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GT" sz="2000" dirty="0">
                <a:latin typeface="Arial" panose="020B0604020202020204" pitchFamily="34" charset="0"/>
                <a:cs typeface="Arial" panose="020B0604020202020204" pitchFamily="34" charset="0"/>
              </a:rPr>
              <a:t>Un seguro es un contrato (póliza) en el cual una aseguradora recibe el pago de primas a cambio de las cuales está obligada a indemnizar al beneficiario en caso de que un evento (cuyo riesgo sea sujeto de cobertura) suceda a algo o alguien asegurado.</a:t>
            </a:r>
          </a:p>
        </p:txBody>
      </p:sp>
      <p:cxnSp>
        <p:nvCxnSpPr>
          <p:cNvPr id="13" name="Conector angular 12"/>
          <p:cNvCxnSpPr/>
          <p:nvPr/>
        </p:nvCxnSpPr>
        <p:spPr>
          <a:xfrm rot="16200000" flipH="1">
            <a:off x="5650747" y="3577240"/>
            <a:ext cx="1159293" cy="79252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6416655" y="4568145"/>
            <a:ext cx="44746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2000" dirty="0">
                <a:latin typeface="Arial" panose="020B0604020202020204" pitchFamily="34" charset="0"/>
                <a:cs typeface="Arial" panose="020B0604020202020204" pitchFamily="34" charset="0"/>
              </a:rPr>
              <a:t>En cuanto a una fianza, se trata de un instrumento de garantía que cuyo fin único es asegurar que una obligación se cumpla. Esta obligación suele estar plasmada dentro de un contrato.</a:t>
            </a:r>
          </a:p>
        </p:txBody>
      </p:sp>
    </p:spTree>
    <p:extLst>
      <p:ext uri="{BB962C8B-B14F-4D97-AF65-F5344CB8AC3E}">
        <p14:creationId xmlns:p14="http://schemas.microsoft.com/office/powerpoint/2010/main" val="108041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766949"/>
            <a:ext cx="10515600" cy="5909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s-GT" sz="3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Prohibiciones y sanciones</a:t>
            </a:r>
            <a:endParaRPr lang="es-AR" sz="36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bo 8"/>
          <p:cNvSpPr/>
          <p:nvPr/>
        </p:nvSpPr>
        <p:spPr>
          <a:xfrm>
            <a:off x="623552" y="2167262"/>
            <a:ext cx="3007170" cy="1430001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PROHIBICIONES</a:t>
            </a:r>
          </a:p>
        </p:txBody>
      </p:sp>
      <p:sp>
        <p:nvSpPr>
          <p:cNvPr id="13" name="Cubo 12"/>
          <p:cNvSpPr/>
          <p:nvPr/>
        </p:nvSpPr>
        <p:spPr>
          <a:xfrm>
            <a:off x="7830820" y="2124829"/>
            <a:ext cx="3007170" cy="1430001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PRÁCTICAS PROHIBIDAS</a:t>
            </a:r>
          </a:p>
        </p:txBody>
      </p:sp>
      <p:sp>
        <p:nvSpPr>
          <p:cNvPr id="14" name="Cubo 13"/>
          <p:cNvSpPr/>
          <p:nvPr/>
        </p:nvSpPr>
        <p:spPr>
          <a:xfrm>
            <a:off x="4227186" y="2167262"/>
            <a:ext cx="3007170" cy="1430001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CONFLICTO DE INTERÉS</a:t>
            </a:r>
          </a:p>
        </p:txBody>
      </p:sp>
      <p:sp>
        <p:nvSpPr>
          <p:cNvPr id="15" name="Cubo 14"/>
          <p:cNvSpPr/>
          <p:nvPr/>
        </p:nvSpPr>
        <p:spPr>
          <a:xfrm>
            <a:off x="4094827" y="4368258"/>
            <a:ext cx="3271888" cy="1430001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SANCIONES A PARTICIPANTES Y CONTRATISTAS </a:t>
            </a:r>
          </a:p>
        </p:txBody>
      </p:sp>
    </p:spTree>
    <p:extLst>
      <p:ext uri="{BB962C8B-B14F-4D97-AF65-F5344CB8AC3E}">
        <p14:creationId xmlns:p14="http://schemas.microsoft.com/office/powerpoint/2010/main" val="356495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65390" y="4175449"/>
            <a:ext cx="10336763" cy="40589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GT" b="1" dirty="0"/>
              <a:t> </a:t>
            </a:r>
            <a:endParaRPr lang="es-AR" dirty="0"/>
          </a:p>
          <a:p>
            <a:endParaRPr lang="es-GT" dirty="0"/>
          </a:p>
          <a:p>
            <a:endParaRPr lang="es-AR" dirty="0"/>
          </a:p>
          <a:p>
            <a:endParaRPr lang="es-AR" dirty="0"/>
          </a:p>
          <a:p>
            <a:endParaRPr lang="es-AR" dirty="0"/>
          </a:p>
        </p:txBody>
      </p:sp>
      <p:sp>
        <p:nvSpPr>
          <p:cNvPr id="4" name="Rectángulo 3"/>
          <p:cNvSpPr/>
          <p:nvPr/>
        </p:nvSpPr>
        <p:spPr>
          <a:xfrm>
            <a:off x="3021825" y="738333"/>
            <a:ext cx="75456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GT" sz="3600" b="1" dirty="0">
                <a:latin typeface="Arial" panose="020B0604020202020204" pitchFamily="34" charset="0"/>
                <a:cs typeface="Arial" panose="020B0604020202020204" pitchFamily="34" charset="0"/>
              </a:rPr>
              <a:t>SOLUCIÓN DE CONTROVERSIAS</a:t>
            </a:r>
            <a:endParaRPr lang="es-A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bo 5"/>
          <p:cNvSpPr/>
          <p:nvPr/>
        </p:nvSpPr>
        <p:spPr>
          <a:xfrm>
            <a:off x="698962" y="2276820"/>
            <a:ext cx="3693421" cy="1606411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INCONFORMIDADES</a:t>
            </a:r>
          </a:p>
        </p:txBody>
      </p:sp>
      <p:sp>
        <p:nvSpPr>
          <p:cNvPr id="7" name="Cubo 6"/>
          <p:cNvSpPr/>
          <p:nvPr/>
        </p:nvSpPr>
        <p:spPr>
          <a:xfrm>
            <a:off x="8225795" y="2276820"/>
            <a:ext cx="3267241" cy="1414855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RECURSOS DE RECONSIDERACIÓN</a:t>
            </a:r>
            <a:endParaRPr lang="es-AR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bo 7"/>
          <p:cNvSpPr/>
          <p:nvPr/>
        </p:nvSpPr>
        <p:spPr>
          <a:xfrm>
            <a:off x="7186412" y="4920879"/>
            <a:ext cx="3978452" cy="1685076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GT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ARBITRAJE</a:t>
            </a:r>
            <a:endParaRPr lang="es-A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bo 8"/>
          <p:cNvSpPr/>
          <p:nvPr/>
        </p:nvSpPr>
        <p:spPr>
          <a:xfrm>
            <a:off x="640731" y="4920879"/>
            <a:ext cx="4163089" cy="1685076"/>
          </a:xfrm>
          <a:prstGeom prst="cub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GT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SOLUCIÓN DIRECTA DE CONFLICTOS Y DE CONTROVERSIAS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3615192" y="1471942"/>
            <a:ext cx="49616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Antes de la firma de contratos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3965390" y="4118246"/>
            <a:ext cx="45416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En Ejecución de Contratos </a:t>
            </a:r>
          </a:p>
        </p:txBody>
      </p:sp>
      <p:sp>
        <p:nvSpPr>
          <p:cNvPr id="2" name="Cubo 1">
            <a:extLst>
              <a:ext uri="{FF2B5EF4-FFF2-40B4-BE49-F238E27FC236}">
                <a16:creationId xmlns:a16="http://schemas.microsoft.com/office/drawing/2014/main" xmlns="" id="{5F7F20A7-3FE3-4D53-83F2-785E9E34F77F}"/>
              </a:ext>
            </a:extLst>
          </p:cNvPr>
          <p:cNvSpPr/>
          <p:nvPr/>
        </p:nvSpPr>
        <p:spPr>
          <a:xfrm>
            <a:off x="4560426" y="2352474"/>
            <a:ext cx="3394747" cy="14148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GT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PROTESTA</a:t>
            </a:r>
            <a:endParaRPr lang="es-AR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95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2 Subtítulo"/>
          <p:cNvSpPr txBox="1">
            <a:spLocks/>
          </p:cNvSpPr>
          <p:nvPr/>
        </p:nvSpPr>
        <p:spPr>
          <a:xfrm>
            <a:off x="0" y="740779"/>
            <a:ext cx="11699851" cy="59262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8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ES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 hacia un nuevo sistema de contrataciones del Estado (con Observatorio Económico Sostenible:  USAID / UVG / ASIES)</a:t>
            </a:r>
          </a:p>
          <a:p>
            <a:pPr algn="just"/>
            <a:endParaRPr lang="es-ES" sz="2500" b="1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es-ES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Talleres de análisis del sistema y presentación de propuestas para la actualización de Marco Lógico Conceptual (aprox. 30 instituciones u organizaciones participantes)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es-ES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Participación en mesa interinstitucional para la propuesta de una nueva Ley de Adquisiciones del Estado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es-ES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Participación en ejercicio de Autoevaluación del Sistema de Adquisiciones Públicas de Guatemala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endParaRPr lang="es-ES" sz="2500" b="1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ES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a la autoevaluación del sistema de adquisiciones públicas de Guatemala (UE)</a:t>
            </a:r>
            <a:endParaRPr lang="es-GT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13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0871" y="646588"/>
            <a:ext cx="11095816" cy="1600200"/>
          </a:xfrm>
        </p:spPr>
        <p:txBody>
          <a:bodyPr>
            <a:normAutofit/>
          </a:bodyPr>
          <a:lstStyle/>
          <a:p>
            <a:pPr algn="ctr"/>
            <a:r>
              <a:rPr lang="es-ES" b="1" dirty="0" smtClean="0">
                <a:latin typeface="Arial" panose="020B0604020202020204" pitchFamily="34" charset="0"/>
                <a:ea typeface="Yu Mincho Light" panose="02020300000000000000" pitchFamily="18" charset="-128"/>
                <a:cs typeface="Arial" panose="020B0604020202020204" pitchFamily="34" charset="0"/>
              </a:rPr>
              <a:t>Revisión de Sistema Nacional de Adquisiciones del Estado</a:t>
            </a:r>
            <a:r>
              <a:rPr lang="es-GT" dirty="0" smtClean="0"/>
              <a:t/>
            </a:r>
            <a:br>
              <a:rPr lang="es-GT" dirty="0" smtClean="0"/>
            </a:br>
            <a:endParaRPr lang="es-GT" b="1" u="sng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6460179" y="2246788"/>
            <a:ext cx="5076508" cy="381158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endParaRPr lang="es-MX" sz="2400" b="1" dirty="0" smtClean="0">
              <a:latin typeface="Tw Cen MT Condensed" panose="020B0606020104020203" pitchFamily="34" charset="0"/>
            </a:endParaRPr>
          </a:p>
          <a:p>
            <a:pPr algn="ctr"/>
            <a:r>
              <a:rPr lang="es-MX" sz="2400" b="1" dirty="0" smtClean="0">
                <a:latin typeface="Tw Cen MT Condensed" panose="020B0606020104020203" pitchFamily="34" charset="0"/>
              </a:rPr>
              <a:t>“</a:t>
            </a:r>
            <a:r>
              <a:rPr lang="es-MX" sz="2400" b="1" i="1" dirty="0">
                <a:latin typeface="Tw Cen MT Condensed" panose="020B0606020104020203" pitchFamily="34" charset="0"/>
              </a:rPr>
              <a:t>La metodología MAPS ha sido ampliamente utilizada para evaluar la calidad y eficiencia de los sistemas de adquisiciones públicas y, sobre la base de las fortalezas y debilidades identificadas, desarrollar estrategias e implementar reformas</a:t>
            </a:r>
            <a:r>
              <a:rPr lang="es-MX" sz="2400" b="1" dirty="0">
                <a:latin typeface="Tw Cen MT Condensed" panose="020B0606020104020203" pitchFamily="34" charset="0"/>
              </a:rPr>
              <a:t>” </a:t>
            </a:r>
          </a:p>
          <a:p>
            <a:pPr algn="ctr"/>
            <a:r>
              <a:rPr lang="es-MX" sz="1400" dirty="0">
                <a:latin typeface="Tw Cen MT Condensed" panose="020B0606020104020203" pitchFamily="34" charset="0"/>
              </a:rPr>
              <a:t>(METODOLOGÍA PARA LA EVALUACIÓN DE LOS SISTEMAS DE COMPRAS PÚBLICAS (MAPS) Borrador para consulta pública, 2016)</a:t>
            </a:r>
            <a:endParaRPr lang="en-US" sz="1400" dirty="0">
              <a:latin typeface="Tw Cen MT Condensed" panose="020B0606020104020203" pitchFamily="34" charset="0"/>
            </a:endParaRPr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440871" y="2244890"/>
            <a:ext cx="5715230" cy="44206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endParaRPr lang="es-ES_tradn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Revisión bajo la Metodología MAPS (</a:t>
            </a:r>
            <a:r>
              <a:rPr lang="es-ES_tradnl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Methodology</a:t>
            </a: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Assessing</a:t>
            </a: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Procurement </a:t>
            </a:r>
            <a:r>
              <a:rPr lang="es-ES_tradnl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Systems</a:t>
            </a: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GT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G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Trabajo colaborativo y </a:t>
            </a:r>
            <a:r>
              <a:rPr lang="es-G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metodolog</a:t>
            </a:r>
            <a:r>
              <a:rPr lang="es-ES_tradnl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ía</a:t>
            </a: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basada en mejores prácticas internacionales</a:t>
            </a:r>
          </a:p>
          <a:p>
            <a:endParaRPr lang="es-ES_tradn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Herramienta universal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61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48" y="526457"/>
            <a:ext cx="10515600" cy="806852"/>
          </a:xfrm>
        </p:spPr>
        <p:txBody>
          <a:bodyPr>
            <a:normAutofit/>
          </a:bodyPr>
          <a:lstStyle/>
          <a:p>
            <a:pPr algn="ctr"/>
            <a:r>
              <a:rPr lang="es-ES_tradnl" sz="3600" b="1" dirty="0">
                <a:latin typeface="Arial" panose="020B0604020202020204" pitchFamily="34" charset="0"/>
                <a:cs typeface="Arial" panose="020B0604020202020204" pitchFamily="34" charset="0"/>
              </a:rPr>
              <a:t>Principales Debilidades del SNCP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427816"/>
              </p:ext>
            </p:extLst>
          </p:nvPr>
        </p:nvGraphicFramePr>
        <p:xfrm>
          <a:off x="1345706" y="1255681"/>
          <a:ext cx="8700484" cy="5576443"/>
        </p:xfrm>
        <a:graphic>
          <a:graphicData uri="http://schemas.openxmlformats.org/drawingml/2006/table">
            <a:tbl>
              <a:tblPr firstRow="1" firstCol="1" bandRow="1"/>
              <a:tblGrid>
                <a:gridCol w="4425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2579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86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1</a:t>
                      </a:r>
                      <a:endParaRPr lang="es-ES_tradnl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err="1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Normativa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 de </a:t>
                      </a:r>
                      <a:r>
                        <a:rPr lang="fr-FR" sz="1800" b="0" dirty="0" err="1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adquisiciones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fr-FR" sz="1800" b="0" dirty="0" err="1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presenta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fr-FR" sz="1800" b="0" dirty="0" err="1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brechas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fr-FR" sz="1800" b="0" dirty="0" err="1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respecto</a:t>
                      </a:r>
                      <a:r>
                        <a:rPr lang="fr-FR" sz="1800" b="0" baseline="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los </a:t>
                      </a:r>
                      <a:r>
                        <a:rPr lang="fr-FR" sz="1800" b="0" dirty="0" err="1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estándares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fr-FR" sz="1800" b="0" dirty="0" err="1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internacionales</a:t>
                      </a:r>
                      <a:endParaRPr lang="es-ES_tradnl" sz="1800" b="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30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2</a:t>
                      </a:r>
                      <a:endParaRPr lang="es-ES_tradnl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err="1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Sistema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 de </a:t>
                      </a:r>
                      <a:r>
                        <a:rPr lang="fr-FR" sz="1800" b="0" dirty="0" err="1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información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fr-FR" sz="1800" b="0" dirty="0" err="1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presenta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fr-FR" sz="1800" b="0" dirty="0" err="1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brechas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fr-FR" sz="1800" b="0" dirty="0" err="1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respecto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 a las </a:t>
                      </a:r>
                      <a:r>
                        <a:rPr lang="fr-FR" sz="1800" b="0" dirty="0" err="1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necesidades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 y </a:t>
                      </a:r>
                      <a:r>
                        <a:rPr lang="fr-FR" sz="1800" b="0" dirty="0" err="1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expectativas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fr-FR" sz="1800" b="0" dirty="0" err="1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cambiantes</a:t>
                      </a:r>
                      <a:endParaRPr lang="es-ES_tradnl" sz="1800" b="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86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3</a:t>
                      </a:r>
                      <a:endParaRPr lang="es-ES_tradnl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Limitaciones en las competencias del personal de adquisiciones</a:t>
                      </a:r>
                      <a:endParaRPr lang="es-ES_tradnl" sz="1800" b="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30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4</a:t>
                      </a:r>
                      <a:endParaRPr lang="es-ES_tradnl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Sistema de control no especializado en adquisiciones, centrado en el procedimiento y no en el desempeño</a:t>
                      </a:r>
                      <a:endParaRPr lang="es-ES_tradnl" sz="1800" b="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79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5</a:t>
                      </a:r>
                      <a:endParaRPr lang="es-ES_tradnl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2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Las adquisiciones no se apoyan en instrumentos técnicos que promuevan la eficacia y economía</a:t>
                      </a:r>
                      <a:endParaRPr lang="es-ES_tradnl" sz="1800" b="0" kern="120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86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6</a:t>
                      </a:r>
                      <a:endParaRPr lang="es-ES_tradnl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200" dirty="0" err="1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Documentos</a:t>
                      </a:r>
                      <a:r>
                        <a:rPr lang="fr-FR" sz="1800" b="0" kern="12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 de </a:t>
                      </a:r>
                      <a:r>
                        <a:rPr lang="fr-FR" sz="1800" b="0" kern="1200" dirty="0" err="1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contratación</a:t>
                      </a:r>
                      <a:r>
                        <a:rPr lang="fr-FR" sz="1800" b="0" kern="12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 no </a:t>
                      </a:r>
                      <a:r>
                        <a:rPr lang="fr-FR" sz="1800" b="0" kern="1200" dirty="0" err="1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estandarizados</a:t>
                      </a:r>
                      <a:endParaRPr lang="es-ES_tradnl" sz="1800" b="0" kern="120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86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7</a:t>
                      </a:r>
                      <a:endParaRPr lang="es-ES_tradnl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2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Participación limitada de proveedores</a:t>
                      </a:r>
                      <a:endParaRPr lang="es-ES_tradnl" sz="1800" b="0" kern="120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86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8</a:t>
                      </a:r>
                      <a:endParaRPr lang="es-ES_tradnl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2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Participación ciudadana con limitaciones</a:t>
                      </a:r>
                      <a:endParaRPr lang="es-ES_tradnl" sz="1800" b="0" kern="120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86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9</a:t>
                      </a:r>
                      <a:endParaRPr lang="es-ES_tradnl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2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Ineficiente ciclo de contratación</a:t>
                      </a:r>
                      <a:endParaRPr lang="es-ES_tradnl" sz="1800" b="0" kern="120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86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10</a:t>
                      </a:r>
                      <a:endParaRPr lang="es-ES_tradnl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2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El mecanismo de apelaciones en adquisiciones no es idóneo</a:t>
                      </a:r>
                      <a:endParaRPr lang="es-ES_tradnl" sz="1800" b="0" kern="120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86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11</a:t>
                      </a:r>
                      <a:endParaRPr lang="es-ES_tradnl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2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El sistema de adquisiciones es vulnerable a prácticas de corrupción</a:t>
                      </a:r>
                      <a:endParaRPr lang="es-ES_tradnl" sz="1800" b="0" kern="120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630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12</a:t>
                      </a:r>
                      <a:endParaRPr lang="es-ES_tradnl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Visión fragmentada del Sistema de adquisiciones en la agenda nacional de políticas públicas</a:t>
                      </a:r>
                      <a:endParaRPr lang="es-ES_tradnl" sz="1800" b="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86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13</a:t>
                      </a:r>
                      <a:endParaRPr lang="es-ES_tradnl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2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Inadecuada definición del producto</a:t>
                      </a:r>
                      <a:endParaRPr lang="es-ES_tradnl" sz="1800" b="0" kern="120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86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14</a:t>
                      </a:r>
                      <a:endParaRPr lang="es-ES_tradnl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No hay vinculación del sistema de adquisiciones con políticas secundarias</a:t>
                      </a:r>
                      <a:endParaRPr lang="es-ES_tradnl" sz="1800" b="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886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15</a:t>
                      </a:r>
                      <a:endParaRPr lang="es-ES_tradnl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200" dirty="0" err="1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Definición</a:t>
                      </a:r>
                      <a:r>
                        <a:rPr lang="fr-FR" sz="1800" b="0" kern="12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 de </a:t>
                      </a:r>
                      <a:r>
                        <a:rPr lang="fr-FR" sz="1800" b="0" kern="1200" dirty="0" err="1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objetivos</a:t>
                      </a:r>
                      <a:r>
                        <a:rPr lang="fr-FR" sz="1800" b="0" kern="12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 y </a:t>
                      </a:r>
                      <a:r>
                        <a:rPr lang="fr-FR" sz="1800" b="0" kern="1200" dirty="0" err="1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competencias</a:t>
                      </a:r>
                      <a:r>
                        <a:rPr lang="fr-FR" sz="1800" b="0" kern="12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fr-FR" sz="1800" b="0" kern="1200" dirty="0" err="1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del</a:t>
                      </a:r>
                      <a:r>
                        <a:rPr lang="fr-FR" sz="1800" b="0" kern="12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fr-FR" sz="1800" b="0" kern="1200" dirty="0" err="1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órgano</a:t>
                      </a:r>
                      <a:r>
                        <a:rPr lang="fr-FR" sz="1800" b="0" kern="12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fr-FR" sz="1800" b="0" kern="1200" dirty="0" err="1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rector</a:t>
                      </a:r>
                      <a:r>
                        <a:rPr lang="fr-FR" sz="1800" b="0" kern="12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fr-FR" sz="1800" b="0" kern="1200" dirty="0" err="1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requiere</a:t>
                      </a:r>
                      <a:r>
                        <a:rPr lang="fr-FR" sz="1800" b="0" kern="12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fr-FR" sz="1800" b="0" kern="1200" dirty="0" err="1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actualización</a:t>
                      </a:r>
                      <a:endParaRPr lang="es-ES_tradnl" sz="1800" b="0" kern="120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10571306" y="3053060"/>
            <a:ext cx="125066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75%</a:t>
            </a:r>
          </a:p>
        </p:txBody>
      </p:sp>
    </p:spTree>
    <p:extLst>
      <p:ext uri="{BB962C8B-B14F-4D97-AF65-F5344CB8AC3E}">
        <p14:creationId xmlns:p14="http://schemas.microsoft.com/office/powerpoint/2010/main" val="66267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1231" y="64490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MX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¿Qué dejó </a:t>
            </a:r>
            <a:r>
              <a:rPr lang="es-MX" sz="4000" b="1" dirty="0">
                <a:latin typeface="Arial" panose="020B0604020202020204" pitchFamily="34" charset="0"/>
                <a:cs typeface="Arial" panose="020B0604020202020204" pitchFamily="34" charset="0"/>
              </a:rPr>
              <a:t>esta radiografía del </a:t>
            </a:r>
            <a:r>
              <a:rPr lang="es-MX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SNCP?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41231" y="1970468"/>
            <a:ext cx="10515600" cy="4446591"/>
          </a:xfrm>
        </p:spPr>
        <p:txBody>
          <a:bodyPr>
            <a:normAutofit lnSpcReduction="10000"/>
          </a:bodyPr>
          <a:lstStyle/>
          <a:p>
            <a:endParaRPr lang="es-MX" sz="3200" dirty="0" smtClean="0"/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Cambio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de estructura general del modelo de contratación Pública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La necesidad de un ente rector autónomo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Fortalecimiento de capacidades institucionales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Que es necesario trabajar en la planificación estratégica de las contrataciones.</a:t>
            </a:r>
          </a:p>
          <a:p>
            <a:pPr marL="0" indent="0">
              <a:buNone/>
            </a:pPr>
            <a:endParaRPr lang="es-MX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35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47206" y="1901009"/>
            <a:ext cx="11440439" cy="4753221"/>
          </a:xfrm>
        </p:spPr>
        <p:txBody>
          <a:bodyPr>
            <a:normAutofit fontScale="70000" lnSpcReduction="20000"/>
          </a:bodyPr>
          <a:lstStyle/>
          <a:p>
            <a:pPr marL="285750" indent="-285750" algn="just">
              <a:lnSpc>
                <a:spcPct val="115000"/>
              </a:lnSpc>
            </a:pPr>
            <a:r>
              <a:rPr lang="es-ES" sz="38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Convenios marco competitivos con </a:t>
            </a:r>
            <a:r>
              <a:rPr lang="es-ES" sz="38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catálogo </a:t>
            </a:r>
            <a:r>
              <a:rPr lang="es-ES" sz="38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electrónico (tipo Amazon, </a:t>
            </a:r>
            <a:r>
              <a:rPr lang="es-ES" sz="38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ebay</a:t>
            </a:r>
            <a:r>
              <a:rPr lang="es-ES" sz="38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</a:t>
            </a:r>
            <a:endParaRPr lang="es-AR" sz="38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5000"/>
              </a:lnSpc>
            </a:pPr>
            <a:r>
              <a:rPr lang="es-ES" sz="38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Adjudicaciones automáticas por el sistema en modalidades electrónicas (comparación de precios, subasta electrónica inversa)</a:t>
            </a:r>
          </a:p>
          <a:p>
            <a:pPr marL="285750" indent="-285750" algn="just">
              <a:lnSpc>
                <a:spcPct val="115000"/>
              </a:lnSpc>
            </a:pPr>
            <a:r>
              <a:rPr lang="es-GT" sz="38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Seguridad de la información (confidencialidad, disponibilidad, integridad y autenticidad</a:t>
            </a:r>
            <a:r>
              <a:rPr lang="es-GT" sz="38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</a:t>
            </a:r>
            <a:endParaRPr lang="es-GT" sz="38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5000"/>
              </a:lnSpc>
            </a:pPr>
            <a:r>
              <a:rPr lang="es-GT" sz="38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Plan de adquisiciones como instrumento principal para dar inicio y seguimiento oportuno. </a:t>
            </a:r>
            <a:endParaRPr lang="es-AR" sz="38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5000"/>
              </a:lnSpc>
            </a:pPr>
            <a:r>
              <a:rPr lang="es-GT" sz="38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Responsabilidades delimitadas; un único responsable para cada fase de los procesos de adquisición.</a:t>
            </a:r>
            <a:endParaRPr lang="es-AR" sz="38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endParaRPr lang="es-GT" dirty="0">
              <a:ea typeface="Calibri"/>
              <a:cs typeface="Times New Roman"/>
            </a:endParaRPr>
          </a:p>
          <a:p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708338" y="761135"/>
            <a:ext cx="10444766" cy="93610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es-AR" sz="3200" b="1" dirty="0" smtClean="0">
                <a:solidFill>
                  <a:schemeClr val="tx1"/>
                </a:solidFill>
                <a:latin typeface="Arial" panose="020B0604020202020204" pitchFamily="34" charset="0"/>
                <a:ea typeface="Yu Mincho Light" panose="02020300000000000000" pitchFamily="18" charset="-128"/>
                <a:cs typeface="Arial" panose="020B0604020202020204" pitchFamily="34" charset="0"/>
              </a:rPr>
              <a:t>Contenido innovador y mejores prácticas internacionales</a:t>
            </a:r>
            <a:endParaRPr lang="es-AR" sz="3200" b="1" dirty="0">
              <a:solidFill>
                <a:schemeClr val="tx1"/>
              </a:solidFill>
              <a:latin typeface="Arial" panose="020B0604020202020204" pitchFamily="34" charset="0"/>
              <a:ea typeface="Yu Mincho Light" panose="02020300000000000000" pitchFamily="18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18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Elipse 4"/>
          <p:cNvSpPr/>
          <p:nvPr/>
        </p:nvSpPr>
        <p:spPr>
          <a:xfrm>
            <a:off x="2344560" y="3848328"/>
            <a:ext cx="3363543" cy="2880602"/>
          </a:xfrm>
          <a:prstGeom prst="ellipse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b="1" dirty="0">
              <a:solidFill>
                <a:schemeClr val="tx1"/>
              </a:solidFill>
            </a:endParaRPr>
          </a:p>
          <a:p>
            <a:pPr algn="ctr"/>
            <a:r>
              <a:rPr lang="es-AR" sz="2400" b="1" dirty="0">
                <a:solidFill>
                  <a:schemeClr val="bg1"/>
                </a:solidFill>
              </a:rPr>
              <a:t>GUATECOMPRAS</a:t>
            </a:r>
          </a:p>
        </p:txBody>
      </p:sp>
      <p:sp>
        <p:nvSpPr>
          <p:cNvPr id="6" name="Elipse 5"/>
          <p:cNvSpPr/>
          <p:nvPr/>
        </p:nvSpPr>
        <p:spPr>
          <a:xfrm>
            <a:off x="5708103" y="3851401"/>
            <a:ext cx="3223996" cy="2874455"/>
          </a:xfrm>
          <a:prstGeom prst="ellipse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b="1" dirty="0">
              <a:solidFill>
                <a:schemeClr val="tx1"/>
              </a:solidFill>
            </a:endParaRPr>
          </a:p>
          <a:p>
            <a:pPr algn="ctr"/>
            <a:r>
              <a:rPr lang="es-AR" sz="2000" b="1" dirty="0">
                <a:solidFill>
                  <a:schemeClr val="bg1"/>
                </a:solidFill>
              </a:rPr>
              <a:t>REGISTRO  NACIONAL DE PROVEEDORES</a:t>
            </a:r>
            <a:r>
              <a:rPr lang="es-AR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Elipse 6"/>
          <p:cNvSpPr/>
          <p:nvPr/>
        </p:nvSpPr>
        <p:spPr>
          <a:xfrm>
            <a:off x="4163952" y="1346619"/>
            <a:ext cx="3088302" cy="2742545"/>
          </a:xfrm>
          <a:prstGeom prst="ellipse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>
                <a:solidFill>
                  <a:schemeClr val="bg1"/>
                </a:solidFill>
              </a:rPr>
              <a:t>NORMATIVA, REGLAMENTACIÓN Y REGULACIÓN 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924395" y="735555"/>
            <a:ext cx="10343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sz="3200" b="1" dirty="0" smtClean="0">
                <a:latin typeface="Arial" panose="020B0604020202020204" pitchFamily="34" charset="0"/>
                <a:ea typeface="Yu Mincho Light" panose="02020300000000000000" pitchFamily="18" charset="-128"/>
                <a:cs typeface="Arial" panose="020B0604020202020204" pitchFamily="34" charset="0"/>
              </a:rPr>
              <a:t>Sistema Nacional de Adquisiciones del Estado</a:t>
            </a:r>
            <a:endParaRPr lang="es-AR" sz="3200" b="1" dirty="0">
              <a:latin typeface="Arial" panose="020B0604020202020204" pitchFamily="34" charset="0"/>
              <a:ea typeface="Yu Mincho Light" panose="020203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2" name="Elipse 1"/>
          <p:cNvSpPr/>
          <p:nvPr/>
        </p:nvSpPr>
        <p:spPr>
          <a:xfrm>
            <a:off x="4402892" y="3430406"/>
            <a:ext cx="2610422" cy="191968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chemeClr val="bg1"/>
                </a:solidFill>
              </a:rPr>
              <a:t>ENTE RECTOR</a:t>
            </a:r>
          </a:p>
          <a:p>
            <a:pPr algn="ctr"/>
            <a:r>
              <a:rPr lang="es-AR" sz="2400" b="1" dirty="0">
                <a:solidFill>
                  <a:schemeClr val="bg1"/>
                </a:solidFill>
              </a:rPr>
              <a:t>AUTÓNOMO</a:t>
            </a:r>
          </a:p>
        </p:txBody>
      </p:sp>
    </p:spTree>
    <p:extLst>
      <p:ext uri="{BB962C8B-B14F-4D97-AF65-F5344CB8AC3E}">
        <p14:creationId xmlns:p14="http://schemas.microsoft.com/office/powerpoint/2010/main" val="377421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0"/>
            <a:ext cx="112776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2301837-7953-4B0A-BFEA-2D2818731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0349" y="71546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GT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Superintendencia de Adquisiciones del Estado</a:t>
            </a:r>
            <a:endParaRPr lang="es-GT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xmlns="" id="{0B075096-6DFF-4948-AC44-690E158E8D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2977906"/>
              </p:ext>
            </p:extLst>
          </p:nvPr>
        </p:nvGraphicFramePr>
        <p:xfrm>
          <a:off x="1275670" y="2041029"/>
          <a:ext cx="10284958" cy="4202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6F956FDD-CC62-4CC8-9B4A-F1D4CD9AC300}"/>
              </a:ext>
            </a:extLst>
          </p:cNvPr>
          <p:cNvSpPr txBox="1"/>
          <p:nvPr/>
        </p:nvSpPr>
        <p:spPr>
          <a:xfrm>
            <a:off x="8147754" y="2228265"/>
            <a:ext cx="2054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  <a:t>Órgano Superior de la SAE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7505F0E4-E87C-43B2-BB4B-BD225963AB08}"/>
              </a:ext>
            </a:extLst>
          </p:cNvPr>
          <p:cNvSpPr txBox="1"/>
          <p:nvPr/>
        </p:nvSpPr>
        <p:spPr>
          <a:xfrm>
            <a:off x="8150751" y="2942065"/>
            <a:ext cx="2771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  <a:t>Autoridad Administrativa Superior y  funcionario ejecutivo de mayor nivel jerárquico de la SAE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77850AB7-7018-40D9-A760-9DB511A16F96}"/>
              </a:ext>
            </a:extLst>
          </p:cNvPr>
          <p:cNvSpPr txBox="1"/>
          <p:nvPr/>
        </p:nvSpPr>
        <p:spPr>
          <a:xfrm>
            <a:off x="8147754" y="4269746"/>
            <a:ext cx="21110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  <a:t>Unidades de apoyo del Superintendente 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77850AB7-7018-40D9-A760-9DB511A16F96}"/>
              </a:ext>
            </a:extLst>
          </p:cNvPr>
          <p:cNvSpPr txBox="1"/>
          <p:nvPr/>
        </p:nvSpPr>
        <p:spPr>
          <a:xfrm>
            <a:off x="8147754" y="5238829"/>
            <a:ext cx="21110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  <a:t>Responsable de conocer recursos administrativos</a:t>
            </a:r>
          </a:p>
        </p:txBody>
      </p:sp>
      <p:cxnSp>
        <p:nvCxnSpPr>
          <p:cNvPr id="4" name="Conector recto de flecha 3"/>
          <p:cNvCxnSpPr/>
          <p:nvPr/>
        </p:nvCxnSpPr>
        <p:spPr>
          <a:xfrm>
            <a:off x="7350919" y="2551430"/>
            <a:ext cx="6215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 flipV="1">
            <a:off x="7350919" y="3517147"/>
            <a:ext cx="621506" cy="118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>
            <a:off x="7515225" y="4599712"/>
            <a:ext cx="457200" cy="1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>
            <a:off x="7515225" y="5700494"/>
            <a:ext cx="6215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ángulo 4"/>
          <p:cNvSpPr/>
          <p:nvPr/>
        </p:nvSpPr>
        <p:spPr>
          <a:xfrm>
            <a:off x="0" y="0"/>
            <a:ext cx="9144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es-MX" sz="2800" dirty="0"/>
              <a:t>ENTE RECTOR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9565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ppt/theme/theme3.xml><?xml version="1.0" encoding="utf-8"?>
<a:theme xmlns:a="http://schemas.openxmlformats.org/drawingml/2006/main" name="2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2703</TotalTime>
  <Words>1103</Words>
  <Application>Microsoft Office PowerPoint</Application>
  <PresentationFormat>Panorámica</PresentationFormat>
  <Paragraphs>251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23</vt:i4>
      </vt:variant>
    </vt:vector>
  </HeadingPairs>
  <TitlesOfParts>
    <vt:vector size="35" baseType="lpstr">
      <vt:lpstr>Arial</vt:lpstr>
      <vt:lpstr>Calibri</vt:lpstr>
      <vt:lpstr>Calibri Light</vt:lpstr>
      <vt:lpstr>Times New Roman</vt:lpstr>
      <vt:lpstr>Tw Cen MT</vt:lpstr>
      <vt:lpstr>Tw Cen MT Condensed</vt:lpstr>
      <vt:lpstr>Wingdings</vt:lpstr>
      <vt:lpstr>Wingdings 3</vt:lpstr>
      <vt:lpstr>Yu Mincho Light</vt:lpstr>
      <vt:lpstr>Tema de Office</vt:lpstr>
      <vt:lpstr>Integral</vt:lpstr>
      <vt:lpstr>2_Tema de Office</vt:lpstr>
      <vt:lpstr>HACIA UN NUEVO SISTEMA DE ADQUISICIONES DEL ESTADO</vt:lpstr>
      <vt:lpstr>Presentación de PowerPoint</vt:lpstr>
      <vt:lpstr>Presentación de PowerPoint</vt:lpstr>
      <vt:lpstr>Revisión de Sistema Nacional de Adquisiciones del Estado </vt:lpstr>
      <vt:lpstr>Principales Debilidades del SNCP</vt:lpstr>
      <vt:lpstr>¿Qué dejó esta radiografía del SNCP?</vt:lpstr>
      <vt:lpstr>Presentación de PowerPoint</vt:lpstr>
      <vt:lpstr>Presentación de PowerPoint</vt:lpstr>
      <vt:lpstr>Superintendencia de Adquisiciones del Estado</vt:lpstr>
      <vt:lpstr>Transaccionalidad en un solo sistema</vt:lpstr>
      <vt:lpstr>Principios rectores   </vt:lpstr>
      <vt:lpstr>Presentación de PowerPoint</vt:lpstr>
      <vt:lpstr>Presentación de PowerPoint</vt:lpstr>
      <vt:lpstr>Presentación de PowerPoint</vt:lpstr>
      <vt:lpstr>Presentación de PowerPoint</vt:lpstr>
      <vt:lpstr>Métodos de selección</vt:lpstr>
      <vt:lpstr>Presentación de PowerPoint</vt:lpstr>
      <vt:lpstr>Presentación de PowerPoint</vt:lpstr>
      <vt:lpstr>Presentación de PowerPoint</vt:lpstr>
      <vt:lpstr>Presentación de PowerPoint</vt:lpstr>
      <vt:lpstr>Garantías</vt:lpstr>
      <vt:lpstr>Prohibiciones y sanciones</vt:lpstr>
      <vt:lpstr>Presentación de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NACIONAL DE ADQUISICIONES DEL ESTADO</dc:title>
  <dc:creator>Gabriela de Steffes</dc:creator>
  <cp:lastModifiedBy>Cristi</cp:lastModifiedBy>
  <cp:revision>72</cp:revision>
  <dcterms:created xsi:type="dcterms:W3CDTF">2020-10-28T20:50:23Z</dcterms:created>
  <dcterms:modified xsi:type="dcterms:W3CDTF">2020-11-13T22:30:55Z</dcterms:modified>
</cp:coreProperties>
</file>