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9" r:id="rId4"/>
    <p:sldId id="260" r:id="rId5"/>
    <p:sldId id="265" r:id="rId6"/>
    <p:sldId id="261" r:id="rId7"/>
    <p:sldId id="263" r:id="rId8"/>
    <p:sldId id="262" r:id="rId9"/>
    <p:sldId id="269" r:id="rId10"/>
    <p:sldId id="270" r:id="rId11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E5C86D-18F5-42FB-B209-CB18E140E6F0}" v="11" dt="2020-11-17T02:50:12.1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>
        <p:scale>
          <a:sx n="122" d="100"/>
          <a:sy n="122" d="100"/>
        </p:scale>
        <p:origin x="-9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briela Cruz" userId="86b22d1bfe4b0f57" providerId="LiveId" clId="{82E5C86D-18F5-42FB-B209-CB18E140E6F0}"/>
    <pc:docChg chg="custSel modSld">
      <pc:chgData name="Gabriela Cruz" userId="86b22d1bfe4b0f57" providerId="LiveId" clId="{82E5C86D-18F5-42FB-B209-CB18E140E6F0}" dt="2020-11-17T02:50:54.149" v="45" actId="20577"/>
      <pc:docMkLst>
        <pc:docMk/>
      </pc:docMkLst>
      <pc:sldChg chg="modSp mod">
        <pc:chgData name="Gabriela Cruz" userId="86b22d1bfe4b0f57" providerId="LiveId" clId="{82E5C86D-18F5-42FB-B209-CB18E140E6F0}" dt="2020-11-17T02:49:28.808" v="42" actId="20577"/>
        <pc:sldMkLst>
          <pc:docMk/>
          <pc:sldMk cId="347139104" sldId="259"/>
        </pc:sldMkLst>
        <pc:spChg chg="mod">
          <ac:chgData name="Gabriela Cruz" userId="86b22d1bfe4b0f57" providerId="LiveId" clId="{82E5C86D-18F5-42FB-B209-CB18E140E6F0}" dt="2020-11-17T02:49:28.808" v="42" actId="20577"/>
          <ac:spMkLst>
            <pc:docMk/>
            <pc:sldMk cId="347139104" sldId="259"/>
            <ac:spMk id="2" creationId="{B59EE963-5798-4553-AE7C-EE019341CC94}"/>
          </ac:spMkLst>
        </pc:spChg>
      </pc:sldChg>
      <pc:sldChg chg="modSp">
        <pc:chgData name="Gabriela Cruz" userId="86b22d1bfe4b0f57" providerId="LiveId" clId="{82E5C86D-18F5-42FB-B209-CB18E140E6F0}" dt="2020-11-17T02:50:12.166" v="44" actId="20577"/>
        <pc:sldMkLst>
          <pc:docMk/>
          <pc:sldMk cId="2654439213" sldId="260"/>
        </pc:sldMkLst>
        <pc:graphicFrameChg chg="mod">
          <ac:chgData name="Gabriela Cruz" userId="86b22d1bfe4b0f57" providerId="LiveId" clId="{82E5C86D-18F5-42FB-B209-CB18E140E6F0}" dt="2020-11-17T02:50:12.166" v="44" actId="20577"/>
          <ac:graphicFrameMkLst>
            <pc:docMk/>
            <pc:sldMk cId="2654439213" sldId="260"/>
            <ac:graphicFrameMk id="5" creationId="{00000000-0000-0000-0000-000000000000}"/>
          </ac:graphicFrameMkLst>
        </pc:graphicFrameChg>
      </pc:sldChg>
      <pc:sldChg chg="modSp mod">
        <pc:chgData name="Gabriela Cruz" userId="86b22d1bfe4b0f57" providerId="LiveId" clId="{82E5C86D-18F5-42FB-B209-CB18E140E6F0}" dt="2020-11-17T02:50:54.149" v="45" actId="20577"/>
        <pc:sldMkLst>
          <pc:docMk/>
          <pc:sldMk cId="2715397658" sldId="265"/>
        </pc:sldMkLst>
        <pc:spChg chg="mod">
          <ac:chgData name="Gabriela Cruz" userId="86b22d1bfe4b0f57" providerId="LiveId" clId="{82E5C86D-18F5-42FB-B209-CB18E140E6F0}" dt="2020-11-17T02:50:54.149" v="45" actId="20577"/>
          <ac:spMkLst>
            <pc:docMk/>
            <pc:sldMk cId="2715397658" sldId="265"/>
            <ac:spMk id="3" creationId="{5BA65029-CC03-4DF1-AB79-D9D2AB10992C}"/>
          </ac:spMkLst>
        </pc:spChg>
      </pc:sldChg>
      <pc:sldChg chg="delSp modSp mod">
        <pc:chgData name="Gabriela Cruz" userId="86b22d1bfe4b0f57" providerId="LiveId" clId="{82E5C86D-18F5-42FB-B209-CB18E140E6F0}" dt="2020-11-17T02:49:10.395" v="34" actId="1036"/>
        <pc:sldMkLst>
          <pc:docMk/>
          <pc:sldMk cId="1010386490" sldId="267"/>
        </pc:sldMkLst>
        <pc:spChg chg="mod">
          <ac:chgData name="Gabriela Cruz" userId="86b22d1bfe4b0f57" providerId="LiveId" clId="{82E5C86D-18F5-42FB-B209-CB18E140E6F0}" dt="2020-11-17T02:46:56.823" v="25" actId="14100"/>
          <ac:spMkLst>
            <pc:docMk/>
            <pc:sldMk cId="1010386490" sldId="267"/>
            <ac:spMk id="12" creationId="{6F956FDD-CC62-4CC8-9B4A-F1D4CD9AC300}"/>
          </ac:spMkLst>
        </pc:spChg>
        <pc:spChg chg="mod">
          <ac:chgData name="Gabriela Cruz" userId="86b22d1bfe4b0f57" providerId="LiveId" clId="{82E5C86D-18F5-42FB-B209-CB18E140E6F0}" dt="2020-11-17T02:46:29.435" v="20" actId="1076"/>
          <ac:spMkLst>
            <pc:docMk/>
            <pc:sldMk cId="1010386490" sldId="267"/>
            <ac:spMk id="13" creationId="{00000000-0000-0000-0000-000000000000}"/>
          </ac:spMkLst>
        </pc:spChg>
        <pc:spChg chg="mod">
          <ac:chgData name="Gabriela Cruz" userId="86b22d1bfe4b0f57" providerId="LiveId" clId="{82E5C86D-18F5-42FB-B209-CB18E140E6F0}" dt="2020-11-17T02:46:11.151" v="19" actId="1076"/>
          <ac:spMkLst>
            <pc:docMk/>
            <pc:sldMk cId="1010386490" sldId="267"/>
            <ac:spMk id="14" creationId="{77850AB7-7018-40D9-A760-9DB511A16F96}"/>
          </ac:spMkLst>
        </pc:spChg>
        <pc:spChg chg="mod">
          <ac:chgData name="Gabriela Cruz" userId="86b22d1bfe4b0f57" providerId="LiveId" clId="{82E5C86D-18F5-42FB-B209-CB18E140E6F0}" dt="2020-11-17T02:48:36.474" v="33" actId="1076"/>
          <ac:spMkLst>
            <pc:docMk/>
            <pc:sldMk cId="1010386490" sldId="267"/>
            <ac:spMk id="15" creationId="{00000000-0000-0000-0000-000000000000}"/>
          </ac:spMkLst>
        </pc:spChg>
        <pc:spChg chg="mod">
          <ac:chgData name="Gabriela Cruz" userId="86b22d1bfe4b0f57" providerId="LiveId" clId="{82E5C86D-18F5-42FB-B209-CB18E140E6F0}" dt="2020-11-17T02:48:12.498" v="31" actId="14100"/>
          <ac:spMkLst>
            <pc:docMk/>
            <pc:sldMk cId="1010386490" sldId="267"/>
            <ac:spMk id="17" creationId="{00000000-0000-0000-0000-000000000000}"/>
          </ac:spMkLst>
        </pc:spChg>
        <pc:graphicFrameChg chg="mod">
          <ac:chgData name="Gabriela Cruz" userId="86b22d1bfe4b0f57" providerId="LiveId" clId="{82E5C86D-18F5-42FB-B209-CB18E140E6F0}" dt="2020-11-17T02:47:18.199" v="28"/>
          <ac:graphicFrameMkLst>
            <pc:docMk/>
            <pc:sldMk cId="1010386490" sldId="267"/>
            <ac:graphicFrameMk id="4" creationId="{0B075096-6DFF-4948-AC44-690E158E8D15}"/>
          </ac:graphicFrameMkLst>
        </pc:graphicFrameChg>
        <pc:picChg chg="mod">
          <ac:chgData name="Gabriela Cruz" userId="86b22d1bfe4b0f57" providerId="LiveId" clId="{82E5C86D-18F5-42FB-B209-CB18E140E6F0}" dt="2020-11-17T02:49:10.395" v="34" actId="1036"/>
          <ac:picMkLst>
            <pc:docMk/>
            <pc:sldMk cId="1010386490" sldId="267"/>
            <ac:picMk id="19" creationId="{00000000-0000-0000-0000-000000000000}"/>
          </ac:picMkLst>
        </pc:picChg>
        <pc:cxnChg chg="mod">
          <ac:chgData name="Gabriela Cruz" userId="86b22d1bfe4b0f57" providerId="LiveId" clId="{82E5C86D-18F5-42FB-B209-CB18E140E6F0}" dt="2020-11-17T02:47:03.641" v="26" actId="1076"/>
          <ac:cxnSpMkLst>
            <pc:docMk/>
            <pc:sldMk cId="1010386490" sldId="267"/>
            <ac:cxnSpMk id="6" creationId="{00000000-0000-0000-0000-000000000000}"/>
          </ac:cxnSpMkLst>
        </pc:cxnChg>
        <pc:cxnChg chg="mod">
          <ac:chgData name="Gabriela Cruz" userId="86b22d1bfe4b0f57" providerId="LiveId" clId="{82E5C86D-18F5-42FB-B209-CB18E140E6F0}" dt="2020-11-17T02:46:34.033" v="21" actId="1076"/>
          <ac:cxnSpMkLst>
            <pc:docMk/>
            <pc:sldMk cId="1010386490" sldId="267"/>
            <ac:cxnSpMk id="7" creationId="{00000000-0000-0000-0000-000000000000}"/>
          </ac:cxnSpMkLst>
        </pc:cxnChg>
        <pc:cxnChg chg="mod">
          <ac:chgData name="Gabriela Cruz" userId="86b22d1bfe4b0f57" providerId="LiveId" clId="{82E5C86D-18F5-42FB-B209-CB18E140E6F0}" dt="2020-11-17T02:46:05.831" v="18" actId="1076"/>
          <ac:cxnSpMkLst>
            <pc:docMk/>
            <pc:sldMk cId="1010386490" sldId="267"/>
            <ac:cxnSpMk id="8" creationId="{00000000-0000-0000-0000-000000000000}"/>
          </ac:cxnSpMkLst>
        </pc:cxnChg>
        <pc:cxnChg chg="del">
          <ac:chgData name="Gabriela Cruz" userId="86b22d1bfe4b0f57" providerId="LiveId" clId="{82E5C86D-18F5-42FB-B209-CB18E140E6F0}" dt="2020-11-17T02:44:57.446" v="7" actId="478"/>
          <ac:cxnSpMkLst>
            <pc:docMk/>
            <pc:sldMk cId="1010386490" sldId="267"/>
            <ac:cxnSpMk id="10" creationId="{00000000-0000-0000-0000-000000000000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AC5BC6-CD54-4CBB-AFA8-B113101DB312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58B81D-D253-4C2C-ADCB-2B2C3293C1E7}">
      <dgm:prSet phldrT="[Texto]"/>
      <dgm:spPr/>
      <dgm:t>
        <a:bodyPr/>
        <a:lstStyle/>
        <a:p>
          <a:r>
            <a:rPr lang="es-GT" dirty="0">
              <a:latin typeface="Arial" panose="020B0604020202020204" pitchFamily="34" charset="0"/>
              <a:cs typeface="Arial" panose="020B0604020202020204" pitchFamily="34" charset="0"/>
            </a:rPr>
            <a:t>Consejo de Adquisiciones del Estado –CAE-</a:t>
          </a:r>
        </a:p>
      </dgm:t>
    </dgm:pt>
    <dgm:pt modelId="{DD849396-DCD8-4A84-830C-BF3E81AB5C42}" type="parTrans" cxnId="{AD05F448-C00D-4719-A810-82152710DBD7}">
      <dgm:prSet/>
      <dgm:spPr/>
      <dgm:t>
        <a:bodyPr/>
        <a:lstStyle/>
        <a:p>
          <a:endParaRPr lang="es-GT"/>
        </a:p>
      </dgm:t>
    </dgm:pt>
    <dgm:pt modelId="{885EDFE5-F361-4A9E-B518-45F18FD1D3ED}" type="sibTrans" cxnId="{AD05F448-C00D-4719-A810-82152710DBD7}">
      <dgm:prSet/>
      <dgm:spPr/>
      <dgm:t>
        <a:bodyPr/>
        <a:lstStyle/>
        <a:p>
          <a:endParaRPr lang="es-GT"/>
        </a:p>
      </dgm:t>
    </dgm:pt>
    <dgm:pt modelId="{303E3188-F7E9-4075-80AC-1AE519C7DE45}">
      <dgm:prSet phldrT="[Texto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GT" dirty="0">
              <a:latin typeface="Arial" panose="020B0604020202020204" pitchFamily="34" charset="0"/>
              <a:cs typeface="Arial" panose="020B0604020202020204" pitchFamily="34" charset="0"/>
            </a:rPr>
            <a:t>Superintendente de Adquisiciones del Estado</a:t>
          </a:r>
        </a:p>
      </dgm:t>
    </dgm:pt>
    <dgm:pt modelId="{06308385-3D6A-471D-8ACF-F6FE95680F8C}" type="parTrans" cxnId="{38225B33-68FE-45A8-BD0D-6AB28B6387F2}">
      <dgm:prSet/>
      <dgm:spPr/>
      <dgm:t>
        <a:bodyPr/>
        <a:lstStyle/>
        <a:p>
          <a:endParaRPr lang="es-GT"/>
        </a:p>
      </dgm:t>
    </dgm:pt>
    <dgm:pt modelId="{77C94566-B7C5-4ECD-9D41-38A09CB6F1C5}" type="sibTrans" cxnId="{38225B33-68FE-45A8-BD0D-6AB28B6387F2}">
      <dgm:prSet/>
      <dgm:spPr/>
      <dgm:t>
        <a:bodyPr/>
        <a:lstStyle/>
        <a:p>
          <a:endParaRPr lang="es-GT"/>
        </a:p>
      </dgm:t>
    </dgm:pt>
    <dgm:pt modelId="{4685851B-B52E-4FC0-BE27-7F335A49F1F6}">
      <dgm:prSet phldrT="[Texto]"/>
      <dgm:spPr/>
      <dgm:t>
        <a:bodyPr/>
        <a:lstStyle/>
        <a:p>
          <a:r>
            <a:rPr lang="es-GT" dirty="0">
              <a:latin typeface="Arial" panose="020B0604020202020204" pitchFamily="34" charset="0"/>
              <a:cs typeface="Arial" panose="020B0604020202020204" pitchFamily="34" charset="0"/>
            </a:rPr>
            <a:t>Intendentes</a:t>
          </a:r>
        </a:p>
      </dgm:t>
    </dgm:pt>
    <dgm:pt modelId="{948125D7-659F-4E8A-87C7-835AB2C1A2C3}" type="parTrans" cxnId="{D98C8227-7109-4806-9B16-44704BA2D4B5}">
      <dgm:prSet/>
      <dgm:spPr/>
      <dgm:t>
        <a:bodyPr/>
        <a:lstStyle/>
        <a:p>
          <a:endParaRPr lang="es-GT"/>
        </a:p>
      </dgm:t>
    </dgm:pt>
    <dgm:pt modelId="{85FDEF46-DF80-4899-ABB0-FBDB0EB446F9}" type="sibTrans" cxnId="{D98C8227-7109-4806-9B16-44704BA2D4B5}">
      <dgm:prSet/>
      <dgm:spPr/>
      <dgm:t>
        <a:bodyPr/>
        <a:lstStyle/>
        <a:p>
          <a:endParaRPr lang="es-GT"/>
        </a:p>
      </dgm:t>
    </dgm:pt>
    <dgm:pt modelId="{0B6163E5-1B8B-456A-B041-7AB00A4C0E7C}">
      <dgm:prSet phldrT="[Texto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GT" dirty="0">
              <a:latin typeface="Arial" panose="020B0604020202020204" pitchFamily="34" charset="0"/>
              <a:cs typeface="Arial" panose="020B0604020202020204" pitchFamily="34" charset="0"/>
            </a:rPr>
            <a:t>Tribunal de Adquisiciones del Estado</a:t>
          </a:r>
        </a:p>
      </dgm:t>
    </dgm:pt>
    <dgm:pt modelId="{C4767923-60B7-4C48-9CB1-37E434C382FA}" type="parTrans" cxnId="{56032D35-188B-45CC-9609-247B24AF20F0}">
      <dgm:prSet/>
      <dgm:spPr/>
      <dgm:t>
        <a:bodyPr/>
        <a:lstStyle/>
        <a:p>
          <a:endParaRPr lang="en-US"/>
        </a:p>
      </dgm:t>
    </dgm:pt>
    <dgm:pt modelId="{CCC07BDF-9BBB-40A2-A0A1-0E535F22885A}" type="sibTrans" cxnId="{56032D35-188B-45CC-9609-247B24AF20F0}">
      <dgm:prSet/>
      <dgm:spPr/>
      <dgm:t>
        <a:bodyPr/>
        <a:lstStyle/>
        <a:p>
          <a:endParaRPr lang="en-US"/>
        </a:p>
      </dgm:t>
    </dgm:pt>
    <dgm:pt modelId="{3CA1457C-11C7-4FDD-A259-8B109DBDA511}" type="pres">
      <dgm:prSet presAssocID="{3EAC5BC6-CD54-4CBB-AFA8-B113101DB31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GT"/>
        </a:p>
      </dgm:t>
    </dgm:pt>
    <dgm:pt modelId="{D311653B-2D57-4EF1-B145-84A235CD1298}" type="pres">
      <dgm:prSet presAssocID="{3EAC5BC6-CD54-4CBB-AFA8-B113101DB312}" presName="pyramid" presStyleLbl="node1" presStyleIdx="0" presStyleCnt="1" custScaleX="143282" custScaleY="98203" custLinFactNeighborX="-4073" custLinFactNeighborY="-2772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</dgm:pt>
    <dgm:pt modelId="{A281633F-31E3-484E-80C3-9C1DAF96721B}" type="pres">
      <dgm:prSet presAssocID="{3EAC5BC6-CD54-4CBB-AFA8-B113101DB312}" presName="theList" presStyleCnt="0"/>
      <dgm:spPr/>
    </dgm:pt>
    <dgm:pt modelId="{C82D8894-EECF-4D34-B4F2-2E98966D2A4D}" type="pres">
      <dgm:prSet presAssocID="{6B58B81D-D253-4C2C-ADCB-2B2C3293C1E7}" presName="aNode" presStyleLbl="fgAcc1" presStyleIdx="0" presStyleCnt="4" custLinFactY="-18117" custLinFactNeighborX="-14474" custLinFactNeighborY="-100000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946838A0-7339-41BF-A050-5AA0F1D1F55B}" type="pres">
      <dgm:prSet presAssocID="{6B58B81D-D253-4C2C-ADCB-2B2C3293C1E7}" presName="aSpace" presStyleCnt="0"/>
      <dgm:spPr/>
    </dgm:pt>
    <dgm:pt modelId="{CB2B3DC3-5680-4601-B9AF-CAFCFBADFCE0}" type="pres">
      <dgm:prSet presAssocID="{303E3188-F7E9-4075-80AC-1AE519C7DE45}" presName="aNode" presStyleLbl="fgAcc1" presStyleIdx="1" presStyleCnt="4" custLinFactY="1168" custLinFactNeighborX="-19630" custLinFactNeighborY="100000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34158D80-7903-47C5-9EDD-16E12492787D}" type="pres">
      <dgm:prSet presAssocID="{303E3188-F7E9-4075-80AC-1AE519C7DE45}" presName="aSpace" presStyleCnt="0"/>
      <dgm:spPr/>
    </dgm:pt>
    <dgm:pt modelId="{C26C47A2-88BF-4D1C-AA7A-C50CA9334FDE}" type="pres">
      <dgm:prSet presAssocID="{4685851B-B52E-4FC0-BE27-7F335A49F1F6}" presName="aNode" presStyleLbl="fgAcc1" presStyleIdx="2" presStyleCnt="4" custLinFactX="-23442" custLinFactY="27545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796C3E6B-1D6D-482E-8075-EBE2D5D97D54}" type="pres">
      <dgm:prSet presAssocID="{4685851B-B52E-4FC0-BE27-7F335A49F1F6}" presName="aSpace" presStyleCnt="0"/>
      <dgm:spPr/>
    </dgm:pt>
    <dgm:pt modelId="{14336E1A-CF63-4907-8ECC-2745F5809287}" type="pres">
      <dgm:prSet presAssocID="{0B6163E5-1B8B-456A-B041-7AB00A4C0E7C}" presName="aNode" presStyleLbl="fgAcc1" presStyleIdx="3" presStyleCnt="4" custScaleX="122531" custLinFactX="9058" custLinFactY="48343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A9B42158-CE40-4564-A8B9-A21039360804}" type="pres">
      <dgm:prSet presAssocID="{0B6163E5-1B8B-456A-B041-7AB00A4C0E7C}" presName="aSpace" presStyleCnt="0"/>
      <dgm:spPr/>
    </dgm:pt>
  </dgm:ptLst>
  <dgm:cxnLst>
    <dgm:cxn modelId="{90A53155-E415-45D0-95C0-9C6B1CEA6EE6}" type="presOf" srcId="{4685851B-B52E-4FC0-BE27-7F335A49F1F6}" destId="{C26C47A2-88BF-4D1C-AA7A-C50CA9334FDE}" srcOrd="0" destOrd="0" presId="urn:microsoft.com/office/officeart/2005/8/layout/pyramid2"/>
    <dgm:cxn modelId="{56032D35-188B-45CC-9609-247B24AF20F0}" srcId="{3EAC5BC6-CD54-4CBB-AFA8-B113101DB312}" destId="{0B6163E5-1B8B-456A-B041-7AB00A4C0E7C}" srcOrd="3" destOrd="0" parTransId="{C4767923-60B7-4C48-9CB1-37E434C382FA}" sibTransId="{CCC07BDF-9BBB-40A2-A0A1-0E535F22885A}"/>
    <dgm:cxn modelId="{D98C8227-7109-4806-9B16-44704BA2D4B5}" srcId="{3EAC5BC6-CD54-4CBB-AFA8-B113101DB312}" destId="{4685851B-B52E-4FC0-BE27-7F335A49F1F6}" srcOrd="2" destOrd="0" parTransId="{948125D7-659F-4E8A-87C7-835AB2C1A2C3}" sibTransId="{85FDEF46-DF80-4899-ABB0-FBDB0EB446F9}"/>
    <dgm:cxn modelId="{AF7681DD-C3F3-4918-80EB-BED63F605D7E}" type="presOf" srcId="{0B6163E5-1B8B-456A-B041-7AB00A4C0E7C}" destId="{14336E1A-CF63-4907-8ECC-2745F5809287}" srcOrd="0" destOrd="0" presId="urn:microsoft.com/office/officeart/2005/8/layout/pyramid2"/>
    <dgm:cxn modelId="{AD05F448-C00D-4719-A810-82152710DBD7}" srcId="{3EAC5BC6-CD54-4CBB-AFA8-B113101DB312}" destId="{6B58B81D-D253-4C2C-ADCB-2B2C3293C1E7}" srcOrd="0" destOrd="0" parTransId="{DD849396-DCD8-4A84-830C-BF3E81AB5C42}" sibTransId="{885EDFE5-F361-4A9E-B518-45F18FD1D3ED}"/>
    <dgm:cxn modelId="{38225B33-68FE-45A8-BD0D-6AB28B6387F2}" srcId="{3EAC5BC6-CD54-4CBB-AFA8-B113101DB312}" destId="{303E3188-F7E9-4075-80AC-1AE519C7DE45}" srcOrd="1" destOrd="0" parTransId="{06308385-3D6A-471D-8ACF-F6FE95680F8C}" sibTransId="{77C94566-B7C5-4ECD-9D41-38A09CB6F1C5}"/>
    <dgm:cxn modelId="{8F05AB51-E6B3-40ED-81AC-394368D482F4}" type="presOf" srcId="{303E3188-F7E9-4075-80AC-1AE519C7DE45}" destId="{CB2B3DC3-5680-4601-B9AF-CAFCFBADFCE0}" srcOrd="0" destOrd="0" presId="urn:microsoft.com/office/officeart/2005/8/layout/pyramid2"/>
    <dgm:cxn modelId="{4F2AC623-F4AA-4C02-88AF-590B22746AB8}" type="presOf" srcId="{6B58B81D-D253-4C2C-ADCB-2B2C3293C1E7}" destId="{C82D8894-EECF-4D34-B4F2-2E98966D2A4D}" srcOrd="0" destOrd="0" presId="urn:microsoft.com/office/officeart/2005/8/layout/pyramid2"/>
    <dgm:cxn modelId="{82A1C48D-E63C-41F6-AA7E-AB4595C4E95B}" type="presOf" srcId="{3EAC5BC6-CD54-4CBB-AFA8-B113101DB312}" destId="{3CA1457C-11C7-4FDD-A259-8B109DBDA511}" srcOrd="0" destOrd="0" presId="urn:microsoft.com/office/officeart/2005/8/layout/pyramid2"/>
    <dgm:cxn modelId="{D87FA177-09E6-475E-955E-9960C5B1FD04}" type="presParOf" srcId="{3CA1457C-11C7-4FDD-A259-8B109DBDA511}" destId="{D311653B-2D57-4EF1-B145-84A235CD1298}" srcOrd="0" destOrd="0" presId="urn:microsoft.com/office/officeart/2005/8/layout/pyramid2"/>
    <dgm:cxn modelId="{F3AE85EA-CE97-4A3A-AA83-3D54606EC6B0}" type="presParOf" srcId="{3CA1457C-11C7-4FDD-A259-8B109DBDA511}" destId="{A281633F-31E3-484E-80C3-9C1DAF96721B}" srcOrd="1" destOrd="0" presId="urn:microsoft.com/office/officeart/2005/8/layout/pyramid2"/>
    <dgm:cxn modelId="{BE5CC7F0-E60A-4AEB-8843-24509BD0A9BF}" type="presParOf" srcId="{A281633F-31E3-484E-80C3-9C1DAF96721B}" destId="{C82D8894-EECF-4D34-B4F2-2E98966D2A4D}" srcOrd="0" destOrd="0" presId="urn:microsoft.com/office/officeart/2005/8/layout/pyramid2"/>
    <dgm:cxn modelId="{F52AD102-67A8-4B4D-BB64-CF3A050634B0}" type="presParOf" srcId="{A281633F-31E3-484E-80C3-9C1DAF96721B}" destId="{946838A0-7339-41BF-A050-5AA0F1D1F55B}" srcOrd="1" destOrd="0" presId="urn:microsoft.com/office/officeart/2005/8/layout/pyramid2"/>
    <dgm:cxn modelId="{87D8D3D5-6326-4636-985E-035DA070D99A}" type="presParOf" srcId="{A281633F-31E3-484E-80C3-9C1DAF96721B}" destId="{CB2B3DC3-5680-4601-B9AF-CAFCFBADFCE0}" srcOrd="2" destOrd="0" presId="urn:microsoft.com/office/officeart/2005/8/layout/pyramid2"/>
    <dgm:cxn modelId="{423E25FA-D8E6-492E-A711-89F34219F89E}" type="presParOf" srcId="{A281633F-31E3-484E-80C3-9C1DAF96721B}" destId="{34158D80-7903-47C5-9EDD-16E12492787D}" srcOrd="3" destOrd="0" presId="urn:microsoft.com/office/officeart/2005/8/layout/pyramid2"/>
    <dgm:cxn modelId="{E57FFD91-607D-4F94-8240-BCBF0EBAFBC9}" type="presParOf" srcId="{A281633F-31E3-484E-80C3-9C1DAF96721B}" destId="{C26C47A2-88BF-4D1C-AA7A-C50CA9334FDE}" srcOrd="4" destOrd="0" presId="urn:microsoft.com/office/officeart/2005/8/layout/pyramid2"/>
    <dgm:cxn modelId="{32E7D36F-DB8B-47F6-AE2E-13C6F5A5C81D}" type="presParOf" srcId="{A281633F-31E3-484E-80C3-9C1DAF96721B}" destId="{796C3E6B-1D6D-482E-8075-EBE2D5D97D54}" srcOrd="5" destOrd="0" presId="urn:microsoft.com/office/officeart/2005/8/layout/pyramid2"/>
    <dgm:cxn modelId="{72F73B00-92B3-41EF-8E7C-D7CB5642E9EA}" type="presParOf" srcId="{A281633F-31E3-484E-80C3-9C1DAF96721B}" destId="{14336E1A-CF63-4907-8ECC-2745F5809287}" srcOrd="6" destOrd="0" presId="urn:microsoft.com/office/officeart/2005/8/layout/pyramid2"/>
    <dgm:cxn modelId="{2D7CECE1-ECDE-4C37-A14B-8F13C015FDA0}" type="presParOf" srcId="{A281633F-31E3-484E-80C3-9C1DAF96721B}" destId="{A9B42158-CE40-4564-A8B9-A21039360804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91C2BC-9D52-4F43-B90E-13DA6A66093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GT"/>
        </a:p>
      </dgm:t>
    </dgm:pt>
    <dgm:pt modelId="{C7E921B1-A9B5-4DF9-B04A-784A4EB0919F}">
      <dgm:prSet phldrT="[Texto]" custT="1"/>
      <dgm:spPr/>
      <dgm:t>
        <a:bodyPr/>
        <a:lstStyle/>
        <a:p>
          <a:r>
            <a:rPr lang="es-GT" sz="1800" b="1" dirty="0">
              <a:latin typeface="Arial" panose="020B0604020202020204" pitchFamily="34" charset="0"/>
              <a:cs typeface="Arial" panose="020B0604020202020204" pitchFamily="34" charset="0"/>
            </a:rPr>
            <a:t>Dictaminar previo a su presentación al Congreso de la República, sobre toda iniciativa de ley en materia de adquisiciones.  </a:t>
          </a:r>
        </a:p>
      </dgm:t>
    </dgm:pt>
    <dgm:pt modelId="{C013CA7F-2860-47C5-A5FF-B71BBF9176A2}" type="parTrans" cxnId="{794A8596-03D1-4847-B885-3E79A92936E5}">
      <dgm:prSet/>
      <dgm:spPr/>
      <dgm:t>
        <a:bodyPr/>
        <a:lstStyle/>
        <a:p>
          <a:endParaRPr lang="es-GT"/>
        </a:p>
      </dgm:t>
    </dgm:pt>
    <dgm:pt modelId="{3BC36BE0-5FA7-4022-B2F3-46FE28DE0E55}" type="sibTrans" cxnId="{794A8596-03D1-4847-B885-3E79A92936E5}">
      <dgm:prSet/>
      <dgm:spPr/>
      <dgm:t>
        <a:bodyPr/>
        <a:lstStyle/>
        <a:p>
          <a:endParaRPr lang="es-GT"/>
        </a:p>
      </dgm:t>
    </dgm:pt>
    <dgm:pt modelId="{AFBD3790-12B1-4450-9EE3-22FFD1F01DB8}">
      <dgm:prSet phldrT="[Texto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GT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Someter al Presidente de la República para su emisión, el proyecto de Reglamento del Sistema Nacional de adquisiciones del Estado y cualquier otra reforma.</a:t>
          </a:r>
        </a:p>
      </dgm:t>
    </dgm:pt>
    <dgm:pt modelId="{B875F795-078F-46DF-9FBF-51DE3EA2429B}" type="parTrans" cxnId="{27BC7537-D07C-4EB9-B25D-7F6D462FD06A}">
      <dgm:prSet/>
      <dgm:spPr/>
      <dgm:t>
        <a:bodyPr/>
        <a:lstStyle/>
        <a:p>
          <a:endParaRPr lang="es-GT"/>
        </a:p>
      </dgm:t>
    </dgm:pt>
    <dgm:pt modelId="{ABBAF1E1-FCE6-49E3-B92B-748478A14E0A}" type="sibTrans" cxnId="{27BC7537-D07C-4EB9-B25D-7F6D462FD06A}">
      <dgm:prSet/>
      <dgm:spPr/>
      <dgm:t>
        <a:bodyPr/>
        <a:lstStyle/>
        <a:p>
          <a:endParaRPr lang="es-GT"/>
        </a:p>
      </dgm:t>
    </dgm:pt>
    <dgm:pt modelId="{FC3D1F5E-B9A5-4B0B-8C97-FC494FD001C7}">
      <dgm:prSet phldrT="[Texto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GT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Administrar y ejercer rectoría en los sistemas informáticos transaccionales.</a:t>
          </a:r>
        </a:p>
      </dgm:t>
    </dgm:pt>
    <dgm:pt modelId="{40FCC399-AF58-47E9-8AD6-0FAE5B982FBD}" type="parTrans" cxnId="{AA97D386-6DA0-4FA1-87DB-7E4C99A673ED}">
      <dgm:prSet/>
      <dgm:spPr/>
      <dgm:t>
        <a:bodyPr/>
        <a:lstStyle/>
        <a:p>
          <a:endParaRPr lang="es-GT"/>
        </a:p>
      </dgm:t>
    </dgm:pt>
    <dgm:pt modelId="{A9B43457-C89A-4488-9754-BD0ECBFE9451}" type="sibTrans" cxnId="{AA97D386-6DA0-4FA1-87DB-7E4C99A673ED}">
      <dgm:prSet/>
      <dgm:spPr/>
      <dgm:t>
        <a:bodyPr/>
        <a:lstStyle/>
        <a:p>
          <a:endParaRPr lang="es-GT"/>
        </a:p>
      </dgm:t>
    </dgm:pt>
    <dgm:pt modelId="{2AB26287-6DC5-47FD-9B91-6C181738A8C7}">
      <dgm:prSet custT="1"/>
      <dgm:spPr>
        <a:solidFill>
          <a:schemeClr val="accent1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GT" sz="18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GT" sz="1800" b="1" dirty="0">
              <a:latin typeface="Arial" panose="020B0604020202020204" pitchFamily="34" charset="0"/>
              <a:cs typeface="Arial" panose="020B0604020202020204" pitchFamily="34" charset="0"/>
            </a:rPr>
            <a:t>Aprobar la implementación de políticas públicas en materia de adquisiciones que presente el Superintendente.</a:t>
          </a:r>
        </a:p>
        <a:p>
          <a:pPr marL="0"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GT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14342E-B109-43D5-B6AA-BFB63C6FE666}" type="parTrans" cxnId="{5DCB4ADC-5178-4379-84AD-396E4AF73819}">
      <dgm:prSet/>
      <dgm:spPr/>
      <dgm:t>
        <a:bodyPr/>
        <a:lstStyle/>
        <a:p>
          <a:endParaRPr lang="es-GT"/>
        </a:p>
      </dgm:t>
    </dgm:pt>
    <dgm:pt modelId="{8FBA38F9-940E-4CC2-A1D1-12AEE13C6CCC}" type="sibTrans" cxnId="{5DCB4ADC-5178-4379-84AD-396E4AF73819}">
      <dgm:prSet/>
      <dgm:spPr/>
      <dgm:t>
        <a:bodyPr/>
        <a:lstStyle/>
        <a:p>
          <a:endParaRPr lang="es-GT"/>
        </a:p>
      </dgm:t>
    </dgm:pt>
    <dgm:pt modelId="{2B7CB4B2-C9CC-4C71-BA76-B3592B25EF83}" type="pres">
      <dgm:prSet presAssocID="{2091C2BC-9D52-4F43-B90E-13DA6A66093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GT"/>
        </a:p>
      </dgm:t>
    </dgm:pt>
    <dgm:pt modelId="{F38344AD-3D49-406E-A10B-B6F08AC86258}" type="pres">
      <dgm:prSet presAssocID="{C7E921B1-A9B5-4DF9-B04A-784A4EB0919F}" presName="parentLin" presStyleCnt="0"/>
      <dgm:spPr/>
    </dgm:pt>
    <dgm:pt modelId="{EC913105-49EB-4CB9-A6D3-32BC5A0FC414}" type="pres">
      <dgm:prSet presAssocID="{C7E921B1-A9B5-4DF9-B04A-784A4EB0919F}" presName="parentLeftMargin" presStyleLbl="node1" presStyleIdx="0" presStyleCnt="4"/>
      <dgm:spPr/>
      <dgm:t>
        <a:bodyPr/>
        <a:lstStyle/>
        <a:p>
          <a:endParaRPr lang="es-GT"/>
        </a:p>
      </dgm:t>
    </dgm:pt>
    <dgm:pt modelId="{FBD81EBA-7FC5-48AF-9D05-9A8D0B11A4F2}" type="pres">
      <dgm:prSet presAssocID="{C7E921B1-A9B5-4DF9-B04A-784A4EB0919F}" presName="parentText" presStyleLbl="node1" presStyleIdx="0" presStyleCnt="4" custScaleX="112590" custScaleY="133148">
        <dgm:presLayoutVars>
          <dgm:chMax val="0"/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8ADA4521-B139-4FDD-A030-DD191811764D}" type="pres">
      <dgm:prSet presAssocID="{C7E921B1-A9B5-4DF9-B04A-784A4EB0919F}" presName="negativeSpace" presStyleCnt="0"/>
      <dgm:spPr/>
    </dgm:pt>
    <dgm:pt modelId="{BB51D0AC-2D3D-41A1-80A4-D912370E775E}" type="pres">
      <dgm:prSet presAssocID="{C7E921B1-A9B5-4DF9-B04A-784A4EB0919F}" presName="childText" presStyleLbl="conFgAcc1" presStyleIdx="0" presStyleCnt="4" custLinFactNeighborY="26132">
        <dgm:presLayoutVars>
          <dgm:bulletEnabled val="1"/>
        </dgm:presLayoutVars>
      </dgm:prSet>
      <dgm:spPr/>
    </dgm:pt>
    <dgm:pt modelId="{1FEEFE67-E5A9-4350-A6CE-AC8AE37C51DB}" type="pres">
      <dgm:prSet presAssocID="{3BC36BE0-5FA7-4022-B2F3-46FE28DE0E55}" presName="spaceBetweenRectangles" presStyleCnt="0"/>
      <dgm:spPr/>
    </dgm:pt>
    <dgm:pt modelId="{FCA22AD8-ABF3-4D15-9F5C-1C566FC92349}" type="pres">
      <dgm:prSet presAssocID="{AFBD3790-12B1-4450-9EE3-22FFD1F01DB8}" presName="parentLin" presStyleCnt="0"/>
      <dgm:spPr/>
    </dgm:pt>
    <dgm:pt modelId="{2B2D624F-9435-497A-8BCC-2AAF5E332D13}" type="pres">
      <dgm:prSet presAssocID="{AFBD3790-12B1-4450-9EE3-22FFD1F01DB8}" presName="parentLeftMargin" presStyleLbl="node1" presStyleIdx="0" presStyleCnt="4"/>
      <dgm:spPr/>
      <dgm:t>
        <a:bodyPr/>
        <a:lstStyle/>
        <a:p>
          <a:endParaRPr lang="es-GT"/>
        </a:p>
      </dgm:t>
    </dgm:pt>
    <dgm:pt modelId="{EFB5FBA2-6527-4F5B-940C-301FCAB5DBFB}" type="pres">
      <dgm:prSet presAssocID="{AFBD3790-12B1-4450-9EE3-22FFD1F01DB8}" presName="parentText" presStyleLbl="node1" presStyleIdx="1" presStyleCnt="4" custScaleX="113303" custScaleY="143063">
        <dgm:presLayoutVars>
          <dgm:chMax val="0"/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4915595F-F9FB-4946-BCB5-DB3B0066B559}" type="pres">
      <dgm:prSet presAssocID="{AFBD3790-12B1-4450-9EE3-22FFD1F01DB8}" presName="negativeSpace" presStyleCnt="0"/>
      <dgm:spPr/>
    </dgm:pt>
    <dgm:pt modelId="{D22AFA3E-DFAB-4C3F-B5CB-B028ED20EF35}" type="pres">
      <dgm:prSet presAssocID="{AFBD3790-12B1-4450-9EE3-22FFD1F01DB8}" presName="childText" presStyleLbl="conFgAcc1" presStyleIdx="1" presStyleCnt="4">
        <dgm:presLayoutVars>
          <dgm:bulletEnabled val="1"/>
        </dgm:presLayoutVars>
      </dgm:prSet>
      <dgm:spPr/>
    </dgm:pt>
    <dgm:pt modelId="{AB4380A1-17E4-400F-AFAC-0E8D95686153}" type="pres">
      <dgm:prSet presAssocID="{ABBAF1E1-FCE6-49E3-B92B-748478A14E0A}" presName="spaceBetweenRectangles" presStyleCnt="0"/>
      <dgm:spPr/>
    </dgm:pt>
    <dgm:pt modelId="{DA83BF63-DFFF-4C4E-8B68-9B33AEDE08DC}" type="pres">
      <dgm:prSet presAssocID="{2AB26287-6DC5-47FD-9B91-6C181738A8C7}" presName="parentLin" presStyleCnt="0"/>
      <dgm:spPr/>
    </dgm:pt>
    <dgm:pt modelId="{16C946D3-A618-4BE8-B422-08AA8A304514}" type="pres">
      <dgm:prSet presAssocID="{2AB26287-6DC5-47FD-9B91-6C181738A8C7}" presName="parentLeftMargin" presStyleLbl="node1" presStyleIdx="1" presStyleCnt="4"/>
      <dgm:spPr/>
      <dgm:t>
        <a:bodyPr/>
        <a:lstStyle/>
        <a:p>
          <a:endParaRPr lang="es-GT"/>
        </a:p>
      </dgm:t>
    </dgm:pt>
    <dgm:pt modelId="{C21CF230-B1A4-4308-A2A1-3E57C01CC945}" type="pres">
      <dgm:prSet presAssocID="{2AB26287-6DC5-47FD-9B91-6C181738A8C7}" presName="parentText" presStyleLbl="node1" presStyleIdx="2" presStyleCnt="4" custScaleX="112556">
        <dgm:presLayoutVars>
          <dgm:chMax val="0"/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573C5CEF-04DB-488C-9417-22A007E942B4}" type="pres">
      <dgm:prSet presAssocID="{2AB26287-6DC5-47FD-9B91-6C181738A8C7}" presName="negativeSpace" presStyleCnt="0"/>
      <dgm:spPr/>
    </dgm:pt>
    <dgm:pt modelId="{833655C3-B964-4C59-B3CF-7BB2398F0DD9}" type="pres">
      <dgm:prSet presAssocID="{2AB26287-6DC5-47FD-9B91-6C181738A8C7}" presName="childText" presStyleLbl="conFgAcc1" presStyleIdx="2" presStyleCnt="4" custLinFactY="-32701" custLinFactNeighborX="-2576" custLinFactNeighborY="-100000">
        <dgm:presLayoutVars>
          <dgm:bulletEnabled val="1"/>
        </dgm:presLayoutVars>
      </dgm:prSet>
      <dgm:spPr/>
    </dgm:pt>
    <dgm:pt modelId="{DD6E6EF1-5853-4E86-8692-60E00AE68EE2}" type="pres">
      <dgm:prSet presAssocID="{8FBA38F9-940E-4CC2-A1D1-12AEE13C6CCC}" presName="spaceBetweenRectangles" presStyleCnt="0"/>
      <dgm:spPr/>
    </dgm:pt>
    <dgm:pt modelId="{7F9C7DC2-A426-4CD2-8B76-7CD60575F39C}" type="pres">
      <dgm:prSet presAssocID="{FC3D1F5E-B9A5-4B0B-8C97-FC494FD001C7}" presName="parentLin" presStyleCnt="0"/>
      <dgm:spPr/>
    </dgm:pt>
    <dgm:pt modelId="{B071BD70-DF47-4639-B968-9761347D72CE}" type="pres">
      <dgm:prSet presAssocID="{FC3D1F5E-B9A5-4B0B-8C97-FC494FD001C7}" presName="parentLeftMargin" presStyleLbl="node1" presStyleIdx="2" presStyleCnt="4"/>
      <dgm:spPr/>
      <dgm:t>
        <a:bodyPr/>
        <a:lstStyle/>
        <a:p>
          <a:endParaRPr lang="es-GT"/>
        </a:p>
      </dgm:t>
    </dgm:pt>
    <dgm:pt modelId="{58C39C24-0DF3-4179-8A25-018A0B65A889}" type="pres">
      <dgm:prSet presAssocID="{FC3D1F5E-B9A5-4B0B-8C97-FC494FD001C7}" presName="parentText" presStyleLbl="node1" presStyleIdx="3" presStyleCnt="4" custScaleX="111813">
        <dgm:presLayoutVars>
          <dgm:chMax val="0"/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ED2A096A-B60C-404D-A76D-5BE8A4EC782F}" type="pres">
      <dgm:prSet presAssocID="{FC3D1F5E-B9A5-4B0B-8C97-FC494FD001C7}" presName="negativeSpace" presStyleCnt="0"/>
      <dgm:spPr/>
    </dgm:pt>
    <dgm:pt modelId="{7EF99490-8C73-4FE3-BB82-7309C2462CD2}" type="pres">
      <dgm:prSet presAssocID="{FC3D1F5E-B9A5-4B0B-8C97-FC494FD001C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7BC7537-D07C-4EB9-B25D-7F6D462FD06A}" srcId="{2091C2BC-9D52-4F43-B90E-13DA6A660936}" destId="{AFBD3790-12B1-4450-9EE3-22FFD1F01DB8}" srcOrd="1" destOrd="0" parTransId="{B875F795-078F-46DF-9FBF-51DE3EA2429B}" sibTransId="{ABBAF1E1-FCE6-49E3-B92B-748478A14E0A}"/>
    <dgm:cxn modelId="{4CA6B4B7-E2D4-4F6A-A9D9-E571D00E74D6}" type="presOf" srcId="{AFBD3790-12B1-4450-9EE3-22FFD1F01DB8}" destId="{2B2D624F-9435-497A-8BCC-2AAF5E332D13}" srcOrd="0" destOrd="0" presId="urn:microsoft.com/office/officeart/2005/8/layout/list1"/>
    <dgm:cxn modelId="{66BCFFC6-6D13-43AF-BC38-623325C40D69}" type="presOf" srcId="{2AB26287-6DC5-47FD-9B91-6C181738A8C7}" destId="{C21CF230-B1A4-4308-A2A1-3E57C01CC945}" srcOrd="1" destOrd="0" presId="urn:microsoft.com/office/officeart/2005/8/layout/list1"/>
    <dgm:cxn modelId="{5DCB4ADC-5178-4379-84AD-396E4AF73819}" srcId="{2091C2BC-9D52-4F43-B90E-13DA6A660936}" destId="{2AB26287-6DC5-47FD-9B91-6C181738A8C7}" srcOrd="2" destOrd="0" parTransId="{5A14342E-B109-43D5-B6AA-BFB63C6FE666}" sibTransId="{8FBA38F9-940E-4CC2-A1D1-12AEE13C6CCC}"/>
    <dgm:cxn modelId="{89088E24-42BF-4B5B-99CF-F801A94565B7}" type="presOf" srcId="{C7E921B1-A9B5-4DF9-B04A-784A4EB0919F}" destId="{FBD81EBA-7FC5-48AF-9D05-9A8D0B11A4F2}" srcOrd="1" destOrd="0" presId="urn:microsoft.com/office/officeart/2005/8/layout/list1"/>
    <dgm:cxn modelId="{317093DC-06DD-413D-B9E3-725BA5595379}" type="presOf" srcId="{C7E921B1-A9B5-4DF9-B04A-784A4EB0919F}" destId="{EC913105-49EB-4CB9-A6D3-32BC5A0FC414}" srcOrd="0" destOrd="0" presId="urn:microsoft.com/office/officeart/2005/8/layout/list1"/>
    <dgm:cxn modelId="{794A8596-03D1-4847-B885-3E79A92936E5}" srcId="{2091C2BC-9D52-4F43-B90E-13DA6A660936}" destId="{C7E921B1-A9B5-4DF9-B04A-784A4EB0919F}" srcOrd="0" destOrd="0" parTransId="{C013CA7F-2860-47C5-A5FF-B71BBF9176A2}" sibTransId="{3BC36BE0-5FA7-4022-B2F3-46FE28DE0E55}"/>
    <dgm:cxn modelId="{3CD539CA-AABF-43BB-8502-AA5C027CB3D1}" type="presOf" srcId="{AFBD3790-12B1-4450-9EE3-22FFD1F01DB8}" destId="{EFB5FBA2-6527-4F5B-940C-301FCAB5DBFB}" srcOrd="1" destOrd="0" presId="urn:microsoft.com/office/officeart/2005/8/layout/list1"/>
    <dgm:cxn modelId="{AA97D386-6DA0-4FA1-87DB-7E4C99A673ED}" srcId="{2091C2BC-9D52-4F43-B90E-13DA6A660936}" destId="{FC3D1F5E-B9A5-4B0B-8C97-FC494FD001C7}" srcOrd="3" destOrd="0" parTransId="{40FCC399-AF58-47E9-8AD6-0FAE5B982FBD}" sibTransId="{A9B43457-C89A-4488-9754-BD0ECBFE9451}"/>
    <dgm:cxn modelId="{1B856E17-A935-4009-86FD-C507F915AF9A}" type="presOf" srcId="{2AB26287-6DC5-47FD-9B91-6C181738A8C7}" destId="{16C946D3-A618-4BE8-B422-08AA8A304514}" srcOrd="0" destOrd="0" presId="urn:microsoft.com/office/officeart/2005/8/layout/list1"/>
    <dgm:cxn modelId="{04F5C1F5-E17B-4155-935F-975DB66B333D}" type="presOf" srcId="{FC3D1F5E-B9A5-4B0B-8C97-FC494FD001C7}" destId="{58C39C24-0DF3-4179-8A25-018A0B65A889}" srcOrd="1" destOrd="0" presId="urn:microsoft.com/office/officeart/2005/8/layout/list1"/>
    <dgm:cxn modelId="{90A90D6C-EECC-4E30-B86C-0F88E9197C13}" type="presOf" srcId="{2091C2BC-9D52-4F43-B90E-13DA6A660936}" destId="{2B7CB4B2-C9CC-4C71-BA76-B3592B25EF83}" srcOrd="0" destOrd="0" presId="urn:microsoft.com/office/officeart/2005/8/layout/list1"/>
    <dgm:cxn modelId="{95E454E8-3C54-4CDB-85CC-DC7891A65430}" type="presOf" srcId="{FC3D1F5E-B9A5-4B0B-8C97-FC494FD001C7}" destId="{B071BD70-DF47-4639-B968-9761347D72CE}" srcOrd="0" destOrd="0" presId="urn:microsoft.com/office/officeart/2005/8/layout/list1"/>
    <dgm:cxn modelId="{0CFA39CC-FC5D-4441-A5D4-73F77BE51706}" type="presParOf" srcId="{2B7CB4B2-C9CC-4C71-BA76-B3592B25EF83}" destId="{F38344AD-3D49-406E-A10B-B6F08AC86258}" srcOrd="0" destOrd="0" presId="urn:microsoft.com/office/officeart/2005/8/layout/list1"/>
    <dgm:cxn modelId="{535D2D92-1B3B-4240-83A2-5E4A82AE2E76}" type="presParOf" srcId="{F38344AD-3D49-406E-A10B-B6F08AC86258}" destId="{EC913105-49EB-4CB9-A6D3-32BC5A0FC414}" srcOrd="0" destOrd="0" presId="urn:microsoft.com/office/officeart/2005/8/layout/list1"/>
    <dgm:cxn modelId="{F8539DFF-3AED-4CC5-B57D-05B145882A6D}" type="presParOf" srcId="{F38344AD-3D49-406E-A10B-B6F08AC86258}" destId="{FBD81EBA-7FC5-48AF-9D05-9A8D0B11A4F2}" srcOrd="1" destOrd="0" presId="urn:microsoft.com/office/officeart/2005/8/layout/list1"/>
    <dgm:cxn modelId="{FF4160F2-78FE-4009-8B81-25ED8671D3A2}" type="presParOf" srcId="{2B7CB4B2-C9CC-4C71-BA76-B3592B25EF83}" destId="{8ADA4521-B139-4FDD-A030-DD191811764D}" srcOrd="1" destOrd="0" presId="urn:microsoft.com/office/officeart/2005/8/layout/list1"/>
    <dgm:cxn modelId="{F9EAB1AA-78DA-4D58-9106-C429DEDF72A8}" type="presParOf" srcId="{2B7CB4B2-C9CC-4C71-BA76-B3592B25EF83}" destId="{BB51D0AC-2D3D-41A1-80A4-D912370E775E}" srcOrd="2" destOrd="0" presId="urn:microsoft.com/office/officeart/2005/8/layout/list1"/>
    <dgm:cxn modelId="{26863E99-E3FD-4F5A-9A67-F14FBAC9C196}" type="presParOf" srcId="{2B7CB4B2-C9CC-4C71-BA76-B3592B25EF83}" destId="{1FEEFE67-E5A9-4350-A6CE-AC8AE37C51DB}" srcOrd="3" destOrd="0" presId="urn:microsoft.com/office/officeart/2005/8/layout/list1"/>
    <dgm:cxn modelId="{212217F9-6D10-4FE6-ABD1-88746AF2067E}" type="presParOf" srcId="{2B7CB4B2-C9CC-4C71-BA76-B3592B25EF83}" destId="{FCA22AD8-ABF3-4D15-9F5C-1C566FC92349}" srcOrd="4" destOrd="0" presId="urn:microsoft.com/office/officeart/2005/8/layout/list1"/>
    <dgm:cxn modelId="{36A9D441-FE99-48F8-9FF0-1B8BA2B17294}" type="presParOf" srcId="{FCA22AD8-ABF3-4D15-9F5C-1C566FC92349}" destId="{2B2D624F-9435-497A-8BCC-2AAF5E332D13}" srcOrd="0" destOrd="0" presId="urn:microsoft.com/office/officeart/2005/8/layout/list1"/>
    <dgm:cxn modelId="{DEA39A2F-1ECB-4A58-8B5D-8094162043C1}" type="presParOf" srcId="{FCA22AD8-ABF3-4D15-9F5C-1C566FC92349}" destId="{EFB5FBA2-6527-4F5B-940C-301FCAB5DBFB}" srcOrd="1" destOrd="0" presId="urn:microsoft.com/office/officeart/2005/8/layout/list1"/>
    <dgm:cxn modelId="{12C77B4A-70AF-4130-9254-D43E836B4E95}" type="presParOf" srcId="{2B7CB4B2-C9CC-4C71-BA76-B3592B25EF83}" destId="{4915595F-F9FB-4946-BCB5-DB3B0066B559}" srcOrd="5" destOrd="0" presId="urn:microsoft.com/office/officeart/2005/8/layout/list1"/>
    <dgm:cxn modelId="{3095C6C9-9105-4130-BEAF-2F1DF8435981}" type="presParOf" srcId="{2B7CB4B2-C9CC-4C71-BA76-B3592B25EF83}" destId="{D22AFA3E-DFAB-4C3F-B5CB-B028ED20EF35}" srcOrd="6" destOrd="0" presId="urn:microsoft.com/office/officeart/2005/8/layout/list1"/>
    <dgm:cxn modelId="{F96F0913-1F51-4E0A-90CC-3F7A8B313DF7}" type="presParOf" srcId="{2B7CB4B2-C9CC-4C71-BA76-B3592B25EF83}" destId="{AB4380A1-17E4-400F-AFAC-0E8D95686153}" srcOrd="7" destOrd="0" presId="urn:microsoft.com/office/officeart/2005/8/layout/list1"/>
    <dgm:cxn modelId="{3DA096E5-02CE-4AD2-A039-395FDA87E1B4}" type="presParOf" srcId="{2B7CB4B2-C9CC-4C71-BA76-B3592B25EF83}" destId="{DA83BF63-DFFF-4C4E-8B68-9B33AEDE08DC}" srcOrd="8" destOrd="0" presId="urn:microsoft.com/office/officeart/2005/8/layout/list1"/>
    <dgm:cxn modelId="{30719789-D4AB-46C9-8CAE-815924B6E03E}" type="presParOf" srcId="{DA83BF63-DFFF-4C4E-8B68-9B33AEDE08DC}" destId="{16C946D3-A618-4BE8-B422-08AA8A304514}" srcOrd="0" destOrd="0" presId="urn:microsoft.com/office/officeart/2005/8/layout/list1"/>
    <dgm:cxn modelId="{40E86460-0456-451B-B7EC-6A97D27373E8}" type="presParOf" srcId="{DA83BF63-DFFF-4C4E-8B68-9B33AEDE08DC}" destId="{C21CF230-B1A4-4308-A2A1-3E57C01CC945}" srcOrd="1" destOrd="0" presId="urn:microsoft.com/office/officeart/2005/8/layout/list1"/>
    <dgm:cxn modelId="{7863CABC-F230-4456-891C-680885D0B4AD}" type="presParOf" srcId="{2B7CB4B2-C9CC-4C71-BA76-B3592B25EF83}" destId="{573C5CEF-04DB-488C-9417-22A007E942B4}" srcOrd="9" destOrd="0" presId="urn:microsoft.com/office/officeart/2005/8/layout/list1"/>
    <dgm:cxn modelId="{D3A2E287-3464-4970-B1ED-68459D5F9909}" type="presParOf" srcId="{2B7CB4B2-C9CC-4C71-BA76-B3592B25EF83}" destId="{833655C3-B964-4C59-B3CF-7BB2398F0DD9}" srcOrd="10" destOrd="0" presId="urn:microsoft.com/office/officeart/2005/8/layout/list1"/>
    <dgm:cxn modelId="{ED12A228-3A0A-4DF5-9EFE-6AE7145F6F92}" type="presParOf" srcId="{2B7CB4B2-C9CC-4C71-BA76-B3592B25EF83}" destId="{DD6E6EF1-5853-4E86-8692-60E00AE68EE2}" srcOrd="11" destOrd="0" presId="urn:microsoft.com/office/officeart/2005/8/layout/list1"/>
    <dgm:cxn modelId="{1AF00364-433A-417B-929D-19EBE6D6B8E1}" type="presParOf" srcId="{2B7CB4B2-C9CC-4C71-BA76-B3592B25EF83}" destId="{7F9C7DC2-A426-4CD2-8B76-7CD60575F39C}" srcOrd="12" destOrd="0" presId="urn:microsoft.com/office/officeart/2005/8/layout/list1"/>
    <dgm:cxn modelId="{145E88C0-D272-44BA-88FC-98753E0A5A54}" type="presParOf" srcId="{7F9C7DC2-A426-4CD2-8B76-7CD60575F39C}" destId="{B071BD70-DF47-4639-B968-9761347D72CE}" srcOrd="0" destOrd="0" presId="urn:microsoft.com/office/officeart/2005/8/layout/list1"/>
    <dgm:cxn modelId="{0EBB7037-7752-413D-9CA8-0A228A05499E}" type="presParOf" srcId="{7F9C7DC2-A426-4CD2-8B76-7CD60575F39C}" destId="{58C39C24-0DF3-4179-8A25-018A0B65A889}" srcOrd="1" destOrd="0" presId="urn:microsoft.com/office/officeart/2005/8/layout/list1"/>
    <dgm:cxn modelId="{E9783EF9-D76E-4584-A3BE-0EFC5C945095}" type="presParOf" srcId="{2B7CB4B2-C9CC-4C71-BA76-B3592B25EF83}" destId="{ED2A096A-B60C-404D-A76D-5BE8A4EC782F}" srcOrd="13" destOrd="0" presId="urn:microsoft.com/office/officeart/2005/8/layout/list1"/>
    <dgm:cxn modelId="{E954015D-458A-462B-AC09-9BCBA66DCA74}" type="presParOf" srcId="{2B7CB4B2-C9CC-4C71-BA76-B3592B25EF83}" destId="{7EF99490-8C73-4FE3-BB82-7309C2462CD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41DC2E-C923-4298-8F01-D8451E57091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EB4262-002C-4201-AEFB-0808F17C86BE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GT" dirty="0">
              <a:solidFill>
                <a:schemeClr val="tx1"/>
              </a:solidFill>
            </a:rPr>
            <a:t>Nombrado por MINFIN, MINECO y SEGEPLAN (Presidente)</a:t>
          </a:r>
          <a:endParaRPr lang="en-US" dirty="0">
            <a:solidFill>
              <a:schemeClr val="tx1"/>
            </a:solidFill>
          </a:endParaRPr>
        </a:p>
      </dgm:t>
    </dgm:pt>
    <dgm:pt modelId="{9FA252CC-FEA6-48FC-BC21-55F213E54B71}" type="parTrans" cxnId="{BA3B5005-6CDD-4148-AAFD-C2A9F58239D9}">
      <dgm:prSet/>
      <dgm:spPr/>
      <dgm:t>
        <a:bodyPr/>
        <a:lstStyle/>
        <a:p>
          <a:endParaRPr lang="en-US"/>
        </a:p>
      </dgm:t>
    </dgm:pt>
    <dgm:pt modelId="{62F34B21-B0D0-430D-8B09-2941AE104024}" type="sibTrans" cxnId="{BA3B5005-6CDD-4148-AAFD-C2A9F58239D9}">
      <dgm:prSet/>
      <dgm:spPr/>
      <dgm:t>
        <a:bodyPr/>
        <a:lstStyle/>
        <a:p>
          <a:endParaRPr lang="en-US"/>
        </a:p>
      </dgm:t>
    </dgm:pt>
    <dgm:pt modelId="{93228C84-B251-479C-B20E-534BD274AFD3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GT" dirty="0">
              <a:solidFill>
                <a:schemeClr val="tx1"/>
              </a:solidFill>
            </a:rPr>
            <a:t>Nombrado por entidad que aglutine mayoría de Municipalidades </a:t>
          </a:r>
          <a:endParaRPr lang="en-US" dirty="0">
            <a:solidFill>
              <a:schemeClr val="tx1"/>
            </a:solidFill>
          </a:endParaRPr>
        </a:p>
      </dgm:t>
    </dgm:pt>
    <dgm:pt modelId="{9BDCE46C-7C33-4A3E-8D08-108C59EB7758}" type="parTrans" cxnId="{201B6272-F40F-4929-9B5E-E018E2AF2B40}">
      <dgm:prSet/>
      <dgm:spPr/>
      <dgm:t>
        <a:bodyPr/>
        <a:lstStyle/>
        <a:p>
          <a:endParaRPr lang="en-US"/>
        </a:p>
      </dgm:t>
    </dgm:pt>
    <dgm:pt modelId="{C36E3004-A892-4B9D-9FE8-D92F39BFA2B5}" type="sibTrans" cxnId="{201B6272-F40F-4929-9B5E-E018E2AF2B40}">
      <dgm:prSet/>
      <dgm:spPr/>
      <dgm:t>
        <a:bodyPr/>
        <a:lstStyle/>
        <a:p>
          <a:endParaRPr lang="en-US"/>
        </a:p>
      </dgm:t>
    </dgm:pt>
    <dgm:pt modelId="{7BC68D24-982F-443A-B18F-0AE60E267DBB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GT" dirty="0">
              <a:solidFill>
                <a:schemeClr val="tx1"/>
              </a:solidFill>
            </a:rPr>
            <a:t>Superintendente de Adquisiciones del Estado (Secretario)</a:t>
          </a:r>
          <a:endParaRPr lang="en-US" dirty="0">
            <a:solidFill>
              <a:schemeClr val="tx1"/>
            </a:solidFill>
          </a:endParaRPr>
        </a:p>
      </dgm:t>
    </dgm:pt>
    <dgm:pt modelId="{06160B67-6988-46D2-AD25-8F3956881A98}" type="parTrans" cxnId="{BF60DC23-9D13-47CA-AB1B-77ADAB9B72C8}">
      <dgm:prSet/>
      <dgm:spPr/>
      <dgm:t>
        <a:bodyPr/>
        <a:lstStyle/>
        <a:p>
          <a:endParaRPr lang="en-US"/>
        </a:p>
      </dgm:t>
    </dgm:pt>
    <dgm:pt modelId="{0AE0433F-74D9-415E-9631-69917114B113}" type="sibTrans" cxnId="{BF60DC23-9D13-47CA-AB1B-77ADAB9B72C8}">
      <dgm:prSet/>
      <dgm:spPr/>
      <dgm:t>
        <a:bodyPr/>
        <a:lstStyle/>
        <a:p>
          <a:endParaRPr lang="en-US"/>
        </a:p>
      </dgm:t>
    </dgm:pt>
    <dgm:pt modelId="{06259D2E-8077-4CC4-82F5-6F5C02927A6F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GT" dirty="0">
              <a:solidFill>
                <a:schemeClr val="tx1"/>
              </a:solidFill>
            </a:rPr>
            <a:t>Nombrado por entidad que aglutine </a:t>
          </a:r>
          <a:r>
            <a:rPr lang="es-GT" dirty="0" err="1">
              <a:solidFill>
                <a:schemeClr val="tx1"/>
              </a:solidFill>
            </a:rPr>
            <a:t>Mipymes</a:t>
          </a:r>
          <a:endParaRPr lang="en-US" dirty="0">
            <a:solidFill>
              <a:schemeClr val="tx1"/>
            </a:solidFill>
          </a:endParaRPr>
        </a:p>
      </dgm:t>
    </dgm:pt>
    <dgm:pt modelId="{85380088-B747-499B-90A8-368BE1695D02}" type="parTrans" cxnId="{B6587177-3D10-424F-ABD1-411351A08935}">
      <dgm:prSet/>
      <dgm:spPr/>
      <dgm:t>
        <a:bodyPr/>
        <a:lstStyle/>
        <a:p>
          <a:endParaRPr lang="en-US"/>
        </a:p>
      </dgm:t>
    </dgm:pt>
    <dgm:pt modelId="{4554B21A-5BA7-4DA4-B669-F8C44DA008A9}" type="sibTrans" cxnId="{B6587177-3D10-424F-ABD1-411351A08935}">
      <dgm:prSet/>
      <dgm:spPr/>
      <dgm:t>
        <a:bodyPr/>
        <a:lstStyle/>
        <a:p>
          <a:endParaRPr lang="en-US"/>
        </a:p>
      </dgm:t>
    </dgm:pt>
    <dgm:pt modelId="{EC3BBFDC-3D56-4FBA-A6E4-0C295211C702}" type="asst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GT" dirty="0">
              <a:solidFill>
                <a:schemeClr val="tx1"/>
              </a:solidFill>
            </a:rPr>
            <a:t>Nombrado por Congreso de la República</a:t>
          </a:r>
          <a:endParaRPr lang="en-US" dirty="0">
            <a:solidFill>
              <a:schemeClr val="tx1"/>
            </a:solidFill>
          </a:endParaRPr>
        </a:p>
      </dgm:t>
    </dgm:pt>
    <dgm:pt modelId="{1586E43A-EF34-4A8F-A319-C9D1E7120EEC}" type="sibTrans" cxnId="{79BAAC5C-A217-4C10-845C-0E424131E144}">
      <dgm:prSet/>
      <dgm:spPr/>
      <dgm:t>
        <a:bodyPr/>
        <a:lstStyle/>
        <a:p>
          <a:endParaRPr lang="en-US"/>
        </a:p>
      </dgm:t>
    </dgm:pt>
    <dgm:pt modelId="{0324C59B-BCD0-4E1B-8AD2-1DDC4ED99278}" type="parTrans" cxnId="{79BAAC5C-A217-4C10-845C-0E424131E144}">
      <dgm:prSet/>
      <dgm:spPr/>
      <dgm:t>
        <a:bodyPr/>
        <a:lstStyle/>
        <a:p>
          <a:endParaRPr lang="en-US"/>
        </a:p>
      </dgm:t>
    </dgm:pt>
    <dgm:pt modelId="{DA85A6F4-9A1E-4DAB-8E73-0D98FBC4A37C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GT" dirty="0">
              <a:solidFill>
                <a:schemeClr val="tx1"/>
              </a:solidFill>
            </a:rPr>
            <a:t>Nombrado por sector privado organizado</a:t>
          </a:r>
          <a:endParaRPr lang="en-US" dirty="0">
            <a:solidFill>
              <a:schemeClr val="tx1"/>
            </a:solidFill>
          </a:endParaRPr>
        </a:p>
      </dgm:t>
    </dgm:pt>
    <dgm:pt modelId="{C3C6FE0E-0868-494E-9C05-78761AC21490}" type="parTrans" cxnId="{50B8C104-CCBC-46C6-B907-57E2321672B7}">
      <dgm:prSet/>
      <dgm:spPr/>
      <dgm:t>
        <a:bodyPr/>
        <a:lstStyle/>
        <a:p>
          <a:endParaRPr lang="en-US"/>
        </a:p>
      </dgm:t>
    </dgm:pt>
    <dgm:pt modelId="{033D6110-F0D3-4B0F-9D19-FEF59226E85B}" type="sibTrans" cxnId="{50B8C104-CCBC-46C6-B907-57E2321672B7}">
      <dgm:prSet/>
      <dgm:spPr/>
      <dgm:t>
        <a:bodyPr/>
        <a:lstStyle/>
        <a:p>
          <a:endParaRPr lang="en-US"/>
        </a:p>
      </dgm:t>
    </dgm:pt>
    <dgm:pt modelId="{81CE17EF-88E0-4278-8043-1ABFE3F5DFB2}" type="pres">
      <dgm:prSet presAssocID="{7341DC2E-C923-4298-8F01-D8451E57091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GT"/>
        </a:p>
      </dgm:t>
    </dgm:pt>
    <dgm:pt modelId="{8689E587-D75E-4B0D-B836-8219EEE2889F}" type="pres">
      <dgm:prSet presAssocID="{14EB4262-002C-4201-AEFB-0808F17C86BE}" presName="hierRoot1" presStyleCnt="0">
        <dgm:presLayoutVars>
          <dgm:hierBranch val="init"/>
        </dgm:presLayoutVars>
      </dgm:prSet>
      <dgm:spPr/>
    </dgm:pt>
    <dgm:pt modelId="{78105D45-7438-4E31-8F84-E4BD7C01F1BC}" type="pres">
      <dgm:prSet presAssocID="{14EB4262-002C-4201-AEFB-0808F17C86BE}" presName="rootComposite1" presStyleCnt="0"/>
      <dgm:spPr/>
    </dgm:pt>
    <dgm:pt modelId="{3BAB5A65-D9D6-4D8F-BEA9-5DC5C313AD0C}" type="pres">
      <dgm:prSet presAssocID="{14EB4262-002C-4201-AEFB-0808F17C86B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C55D6392-B913-4CE6-8BCB-2F6D4C72BD59}" type="pres">
      <dgm:prSet presAssocID="{14EB4262-002C-4201-AEFB-0808F17C86BE}" presName="rootConnector1" presStyleLbl="node1" presStyleIdx="0" presStyleCnt="0"/>
      <dgm:spPr/>
      <dgm:t>
        <a:bodyPr/>
        <a:lstStyle/>
        <a:p>
          <a:endParaRPr lang="es-GT"/>
        </a:p>
      </dgm:t>
    </dgm:pt>
    <dgm:pt modelId="{7B17E66B-991B-4B1A-90D5-B47E753DB9CC}" type="pres">
      <dgm:prSet presAssocID="{14EB4262-002C-4201-AEFB-0808F17C86BE}" presName="hierChild2" presStyleCnt="0"/>
      <dgm:spPr/>
    </dgm:pt>
    <dgm:pt modelId="{568BBDBC-14FB-4535-A0C8-7021592300D5}" type="pres">
      <dgm:prSet presAssocID="{9BDCE46C-7C33-4A3E-8D08-108C59EB7758}" presName="Name37" presStyleLbl="parChTrans1D2" presStyleIdx="0" presStyleCnt="5"/>
      <dgm:spPr/>
      <dgm:t>
        <a:bodyPr/>
        <a:lstStyle/>
        <a:p>
          <a:endParaRPr lang="es-GT"/>
        </a:p>
      </dgm:t>
    </dgm:pt>
    <dgm:pt modelId="{E8192D66-4D3E-4300-A9EB-0664C28FEE2C}" type="pres">
      <dgm:prSet presAssocID="{93228C84-B251-479C-B20E-534BD274AFD3}" presName="hierRoot2" presStyleCnt="0">
        <dgm:presLayoutVars>
          <dgm:hierBranch val="init"/>
        </dgm:presLayoutVars>
      </dgm:prSet>
      <dgm:spPr/>
    </dgm:pt>
    <dgm:pt modelId="{67FF3D7B-4B7B-43D0-9618-4E8BE48C0292}" type="pres">
      <dgm:prSet presAssocID="{93228C84-B251-479C-B20E-534BD274AFD3}" presName="rootComposite" presStyleCnt="0"/>
      <dgm:spPr/>
    </dgm:pt>
    <dgm:pt modelId="{48AD1408-816B-4C1F-8010-43568CAA4E53}" type="pres">
      <dgm:prSet presAssocID="{93228C84-B251-479C-B20E-534BD274AFD3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1D0EE09A-BE8A-4CD0-A65A-01E39113C135}" type="pres">
      <dgm:prSet presAssocID="{93228C84-B251-479C-B20E-534BD274AFD3}" presName="rootConnector" presStyleLbl="node2" presStyleIdx="0" presStyleCnt="4"/>
      <dgm:spPr/>
      <dgm:t>
        <a:bodyPr/>
        <a:lstStyle/>
        <a:p>
          <a:endParaRPr lang="es-GT"/>
        </a:p>
      </dgm:t>
    </dgm:pt>
    <dgm:pt modelId="{3B010319-527B-41EA-A673-0B8ABFA3EBD7}" type="pres">
      <dgm:prSet presAssocID="{93228C84-B251-479C-B20E-534BD274AFD3}" presName="hierChild4" presStyleCnt="0"/>
      <dgm:spPr/>
    </dgm:pt>
    <dgm:pt modelId="{F7642415-9E3A-4F66-8AD5-EE8E8A1F79DB}" type="pres">
      <dgm:prSet presAssocID="{93228C84-B251-479C-B20E-534BD274AFD3}" presName="hierChild5" presStyleCnt="0"/>
      <dgm:spPr/>
    </dgm:pt>
    <dgm:pt modelId="{88C3861A-B335-47B2-B52D-7130790EE8B6}" type="pres">
      <dgm:prSet presAssocID="{06160B67-6988-46D2-AD25-8F3956881A98}" presName="Name37" presStyleLbl="parChTrans1D2" presStyleIdx="1" presStyleCnt="5"/>
      <dgm:spPr/>
      <dgm:t>
        <a:bodyPr/>
        <a:lstStyle/>
        <a:p>
          <a:endParaRPr lang="es-GT"/>
        </a:p>
      </dgm:t>
    </dgm:pt>
    <dgm:pt modelId="{2E6860A1-AF79-4E4C-A052-7119B81268C0}" type="pres">
      <dgm:prSet presAssocID="{7BC68D24-982F-443A-B18F-0AE60E267DBB}" presName="hierRoot2" presStyleCnt="0">
        <dgm:presLayoutVars>
          <dgm:hierBranch val="init"/>
        </dgm:presLayoutVars>
      </dgm:prSet>
      <dgm:spPr/>
    </dgm:pt>
    <dgm:pt modelId="{3901ED5F-E183-4631-B0EA-F69ED41DC987}" type="pres">
      <dgm:prSet presAssocID="{7BC68D24-982F-443A-B18F-0AE60E267DBB}" presName="rootComposite" presStyleCnt="0"/>
      <dgm:spPr/>
    </dgm:pt>
    <dgm:pt modelId="{2263F988-8EEE-48D9-A2C4-2B3B80B43443}" type="pres">
      <dgm:prSet presAssocID="{7BC68D24-982F-443A-B18F-0AE60E267DBB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783B5758-8D24-40D9-A951-BCCB26AC7524}" type="pres">
      <dgm:prSet presAssocID="{7BC68D24-982F-443A-B18F-0AE60E267DBB}" presName="rootConnector" presStyleLbl="node2" presStyleIdx="1" presStyleCnt="4"/>
      <dgm:spPr/>
      <dgm:t>
        <a:bodyPr/>
        <a:lstStyle/>
        <a:p>
          <a:endParaRPr lang="es-GT"/>
        </a:p>
      </dgm:t>
    </dgm:pt>
    <dgm:pt modelId="{EC17544A-EF5C-4523-BAA8-1FBDA07065FE}" type="pres">
      <dgm:prSet presAssocID="{7BC68D24-982F-443A-B18F-0AE60E267DBB}" presName="hierChild4" presStyleCnt="0"/>
      <dgm:spPr/>
    </dgm:pt>
    <dgm:pt modelId="{0D449E71-A53E-4774-9404-D9C0323847D8}" type="pres">
      <dgm:prSet presAssocID="{7BC68D24-982F-443A-B18F-0AE60E267DBB}" presName="hierChild5" presStyleCnt="0"/>
      <dgm:spPr/>
    </dgm:pt>
    <dgm:pt modelId="{C719B124-2008-43F4-893D-CEC2C7383A73}" type="pres">
      <dgm:prSet presAssocID="{85380088-B747-499B-90A8-368BE1695D02}" presName="Name37" presStyleLbl="parChTrans1D2" presStyleIdx="2" presStyleCnt="5"/>
      <dgm:spPr/>
      <dgm:t>
        <a:bodyPr/>
        <a:lstStyle/>
        <a:p>
          <a:endParaRPr lang="es-GT"/>
        </a:p>
      </dgm:t>
    </dgm:pt>
    <dgm:pt modelId="{2D72BBD1-4620-4E02-80D5-4650A8D91D77}" type="pres">
      <dgm:prSet presAssocID="{06259D2E-8077-4CC4-82F5-6F5C02927A6F}" presName="hierRoot2" presStyleCnt="0">
        <dgm:presLayoutVars>
          <dgm:hierBranch val="init"/>
        </dgm:presLayoutVars>
      </dgm:prSet>
      <dgm:spPr/>
    </dgm:pt>
    <dgm:pt modelId="{EF77BE5C-8626-4324-A6D8-882D609FDDDA}" type="pres">
      <dgm:prSet presAssocID="{06259D2E-8077-4CC4-82F5-6F5C02927A6F}" presName="rootComposite" presStyleCnt="0"/>
      <dgm:spPr/>
    </dgm:pt>
    <dgm:pt modelId="{C6A92860-4065-47A3-86BE-700633551873}" type="pres">
      <dgm:prSet presAssocID="{06259D2E-8077-4CC4-82F5-6F5C02927A6F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956C8219-5DDF-4C0B-936B-BD1597C7457D}" type="pres">
      <dgm:prSet presAssocID="{06259D2E-8077-4CC4-82F5-6F5C02927A6F}" presName="rootConnector" presStyleLbl="node2" presStyleIdx="2" presStyleCnt="4"/>
      <dgm:spPr/>
      <dgm:t>
        <a:bodyPr/>
        <a:lstStyle/>
        <a:p>
          <a:endParaRPr lang="es-GT"/>
        </a:p>
      </dgm:t>
    </dgm:pt>
    <dgm:pt modelId="{0354AB80-A723-4B83-A520-FED7BF54E381}" type="pres">
      <dgm:prSet presAssocID="{06259D2E-8077-4CC4-82F5-6F5C02927A6F}" presName="hierChild4" presStyleCnt="0"/>
      <dgm:spPr/>
    </dgm:pt>
    <dgm:pt modelId="{65D7106B-0107-451F-8CDF-F67F97A98D35}" type="pres">
      <dgm:prSet presAssocID="{06259D2E-8077-4CC4-82F5-6F5C02927A6F}" presName="hierChild5" presStyleCnt="0"/>
      <dgm:spPr/>
    </dgm:pt>
    <dgm:pt modelId="{AFFE1642-AD71-44EB-B0F6-CCF5F1EA8A25}" type="pres">
      <dgm:prSet presAssocID="{C3C6FE0E-0868-494E-9C05-78761AC21490}" presName="Name37" presStyleLbl="parChTrans1D2" presStyleIdx="3" presStyleCnt="5"/>
      <dgm:spPr/>
      <dgm:t>
        <a:bodyPr/>
        <a:lstStyle/>
        <a:p>
          <a:endParaRPr lang="es-GT"/>
        </a:p>
      </dgm:t>
    </dgm:pt>
    <dgm:pt modelId="{6C084DA4-6F2F-4266-9F6E-42D6DED83AE5}" type="pres">
      <dgm:prSet presAssocID="{DA85A6F4-9A1E-4DAB-8E73-0D98FBC4A37C}" presName="hierRoot2" presStyleCnt="0">
        <dgm:presLayoutVars>
          <dgm:hierBranch val="init"/>
        </dgm:presLayoutVars>
      </dgm:prSet>
      <dgm:spPr/>
    </dgm:pt>
    <dgm:pt modelId="{7708609E-08A5-4020-9BA9-68F126FE4F54}" type="pres">
      <dgm:prSet presAssocID="{DA85A6F4-9A1E-4DAB-8E73-0D98FBC4A37C}" presName="rootComposite" presStyleCnt="0"/>
      <dgm:spPr/>
    </dgm:pt>
    <dgm:pt modelId="{FE6AFAB5-ECDF-48E6-823F-38AC6D2BB0DC}" type="pres">
      <dgm:prSet presAssocID="{DA85A6F4-9A1E-4DAB-8E73-0D98FBC4A37C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C9B4EFDB-212D-401E-B626-0539FADD3F08}" type="pres">
      <dgm:prSet presAssocID="{DA85A6F4-9A1E-4DAB-8E73-0D98FBC4A37C}" presName="rootConnector" presStyleLbl="node2" presStyleIdx="3" presStyleCnt="4"/>
      <dgm:spPr/>
      <dgm:t>
        <a:bodyPr/>
        <a:lstStyle/>
        <a:p>
          <a:endParaRPr lang="es-GT"/>
        </a:p>
      </dgm:t>
    </dgm:pt>
    <dgm:pt modelId="{D8C519DA-0A8A-4E15-8793-D33A24A285D6}" type="pres">
      <dgm:prSet presAssocID="{DA85A6F4-9A1E-4DAB-8E73-0D98FBC4A37C}" presName="hierChild4" presStyleCnt="0"/>
      <dgm:spPr/>
    </dgm:pt>
    <dgm:pt modelId="{2CE56E68-607A-4032-9427-AE90FF73AE27}" type="pres">
      <dgm:prSet presAssocID="{DA85A6F4-9A1E-4DAB-8E73-0D98FBC4A37C}" presName="hierChild5" presStyleCnt="0"/>
      <dgm:spPr/>
    </dgm:pt>
    <dgm:pt modelId="{11910D02-5723-43AF-B8EF-BFC2AE3396A9}" type="pres">
      <dgm:prSet presAssocID="{14EB4262-002C-4201-AEFB-0808F17C86BE}" presName="hierChild3" presStyleCnt="0"/>
      <dgm:spPr/>
    </dgm:pt>
    <dgm:pt modelId="{1E565AB8-31D4-4893-8575-1898D205AE98}" type="pres">
      <dgm:prSet presAssocID="{0324C59B-BCD0-4E1B-8AD2-1DDC4ED99278}" presName="Name111" presStyleLbl="parChTrans1D2" presStyleIdx="4" presStyleCnt="5"/>
      <dgm:spPr/>
      <dgm:t>
        <a:bodyPr/>
        <a:lstStyle/>
        <a:p>
          <a:endParaRPr lang="es-GT"/>
        </a:p>
      </dgm:t>
    </dgm:pt>
    <dgm:pt modelId="{916FD25C-4EDC-44A2-AC6A-C2F0568CF543}" type="pres">
      <dgm:prSet presAssocID="{EC3BBFDC-3D56-4FBA-A6E4-0C295211C702}" presName="hierRoot3" presStyleCnt="0">
        <dgm:presLayoutVars>
          <dgm:hierBranch val="init"/>
        </dgm:presLayoutVars>
      </dgm:prSet>
      <dgm:spPr/>
    </dgm:pt>
    <dgm:pt modelId="{74416D35-014A-42CA-A809-C1DD5C7964EA}" type="pres">
      <dgm:prSet presAssocID="{EC3BBFDC-3D56-4FBA-A6E4-0C295211C702}" presName="rootComposite3" presStyleCnt="0"/>
      <dgm:spPr/>
    </dgm:pt>
    <dgm:pt modelId="{468E6753-CBED-4C37-8010-ACD18856181C}" type="pres">
      <dgm:prSet presAssocID="{EC3BBFDC-3D56-4FBA-A6E4-0C295211C702}" presName="rootText3" presStyleLbl="asst1" presStyleIdx="0" presStyleCnt="1" custLinFactNeighborX="-9851" custLinFactNeighborY="-4541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E10DAF39-691F-44AE-8049-870C0F71A615}" type="pres">
      <dgm:prSet presAssocID="{EC3BBFDC-3D56-4FBA-A6E4-0C295211C702}" presName="rootConnector3" presStyleLbl="asst1" presStyleIdx="0" presStyleCnt="1"/>
      <dgm:spPr/>
      <dgm:t>
        <a:bodyPr/>
        <a:lstStyle/>
        <a:p>
          <a:endParaRPr lang="es-GT"/>
        </a:p>
      </dgm:t>
    </dgm:pt>
    <dgm:pt modelId="{FBDB966A-6D2F-4271-A33C-22D8532F7C52}" type="pres">
      <dgm:prSet presAssocID="{EC3BBFDC-3D56-4FBA-A6E4-0C295211C702}" presName="hierChild6" presStyleCnt="0"/>
      <dgm:spPr/>
    </dgm:pt>
    <dgm:pt modelId="{9ACE8688-9EC3-49C1-B13E-B1A660D0FCA9}" type="pres">
      <dgm:prSet presAssocID="{EC3BBFDC-3D56-4FBA-A6E4-0C295211C702}" presName="hierChild7" presStyleCnt="0"/>
      <dgm:spPr/>
    </dgm:pt>
  </dgm:ptLst>
  <dgm:cxnLst>
    <dgm:cxn modelId="{962A36D4-4264-4555-AE79-A20B4BE363EC}" type="presOf" srcId="{DA85A6F4-9A1E-4DAB-8E73-0D98FBC4A37C}" destId="{C9B4EFDB-212D-401E-B626-0539FADD3F08}" srcOrd="1" destOrd="0" presId="urn:microsoft.com/office/officeart/2005/8/layout/orgChart1"/>
    <dgm:cxn modelId="{8B40CC12-9AC4-4B50-9F23-106EF37CDD77}" type="presOf" srcId="{06160B67-6988-46D2-AD25-8F3956881A98}" destId="{88C3861A-B335-47B2-B52D-7130790EE8B6}" srcOrd="0" destOrd="0" presId="urn:microsoft.com/office/officeart/2005/8/layout/orgChart1"/>
    <dgm:cxn modelId="{50B8C104-CCBC-46C6-B907-57E2321672B7}" srcId="{14EB4262-002C-4201-AEFB-0808F17C86BE}" destId="{DA85A6F4-9A1E-4DAB-8E73-0D98FBC4A37C}" srcOrd="4" destOrd="0" parTransId="{C3C6FE0E-0868-494E-9C05-78761AC21490}" sibTransId="{033D6110-F0D3-4B0F-9D19-FEF59226E85B}"/>
    <dgm:cxn modelId="{EABCBC53-F287-4A6E-83CE-EEE4CEC4F89B}" type="presOf" srcId="{EC3BBFDC-3D56-4FBA-A6E4-0C295211C702}" destId="{E10DAF39-691F-44AE-8049-870C0F71A615}" srcOrd="1" destOrd="0" presId="urn:microsoft.com/office/officeart/2005/8/layout/orgChart1"/>
    <dgm:cxn modelId="{79BAAC5C-A217-4C10-845C-0E424131E144}" srcId="{14EB4262-002C-4201-AEFB-0808F17C86BE}" destId="{EC3BBFDC-3D56-4FBA-A6E4-0C295211C702}" srcOrd="0" destOrd="0" parTransId="{0324C59B-BCD0-4E1B-8AD2-1DDC4ED99278}" sibTransId="{1586E43A-EF34-4A8F-A319-C9D1E7120EEC}"/>
    <dgm:cxn modelId="{201B6272-F40F-4929-9B5E-E018E2AF2B40}" srcId="{14EB4262-002C-4201-AEFB-0808F17C86BE}" destId="{93228C84-B251-479C-B20E-534BD274AFD3}" srcOrd="1" destOrd="0" parTransId="{9BDCE46C-7C33-4A3E-8D08-108C59EB7758}" sibTransId="{C36E3004-A892-4B9D-9FE8-D92F39BFA2B5}"/>
    <dgm:cxn modelId="{4BBF90C3-B3D8-4B2E-A995-72D2468CD483}" type="presOf" srcId="{14EB4262-002C-4201-AEFB-0808F17C86BE}" destId="{3BAB5A65-D9D6-4D8F-BEA9-5DC5C313AD0C}" srcOrd="0" destOrd="0" presId="urn:microsoft.com/office/officeart/2005/8/layout/orgChart1"/>
    <dgm:cxn modelId="{67461E97-D16F-42F3-A469-A1A2CC468AD7}" type="presOf" srcId="{06259D2E-8077-4CC4-82F5-6F5C02927A6F}" destId="{956C8219-5DDF-4C0B-936B-BD1597C7457D}" srcOrd="1" destOrd="0" presId="urn:microsoft.com/office/officeart/2005/8/layout/orgChart1"/>
    <dgm:cxn modelId="{0BBB1802-7A97-4CA0-9354-88D0A6D60622}" type="presOf" srcId="{EC3BBFDC-3D56-4FBA-A6E4-0C295211C702}" destId="{468E6753-CBED-4C37-8010-ACD18856181C}" srcOrd="0" destOrd="0" presId="urn:microsoft.com/office/officeart/2005/8/layout/orgChart1"/>
    <dgm:cxn modelId="{B6587177-3D10-424F-ABD1-411351A08935}" srcId="{14EB4262-002C-4201-AEFB-0808F17C86BE}" destId="{06259D2E-8077-4CC4-82F5-6F5C02927A6F}" srcOrd="3" destOrd="0" parTransId="{85380088-B747-499B-90A8-368BE1695D02}" sibTransId="{4554B21A-5BA7-4DA4-B669-F8C44DA008A9}"/>
    <dgm:cxn modelId="{53817FA7-D51A-4B56-8752-EE2C996B7F9D}" type="presOf" srcId="{DA85A6F4-9A1E-4DAB-8E73-0D98FBC4A37C}" destId="{FE6AFAB5-ECDF-48E6-823F-38AC6D2BB0DC}" srcOrd="0" destOrd="0" presId="urn:microsoft.com/office/officeart/2005/8/layout/orgChart1"/>
    <dgm:cxn modelId="{DDB48306-94B3-41C3-AF89-9C5995D36AC7}" type="presOf" srcId="{7341DC2E-C923-4298-8F01-D8451E57091D}" destId="{81CE17EF-88E0-4278-8043-1ABFE3F5DFB2}" srcOrd="0" destOrd="0" presId="urn:microsoft.com/office/officeart/2005/8/layout/orgChart1"/>
    <dgm:cxn modelId="{61529DC5-953F-42D9-8989-76F678CE18D1}" type="presOf" srcId="{93228C84-B251-479C-B20E-534BD274AFD3}" destId="{48AD1408-816B-4C1F-8010-43568CAA4E53}" srcOrd="0" destOrd="0" presId="urn:microsoft.com/office/officeart/2005/8/layout/orgChart1"/>
    <dgm:cxn modelId="{ED1B091D-3C4F-4E22-A324-4894C15963C0}" type="presOf" srcId="{93228C84-B251-479C-B20E-534BD274AFD3}" destId="{1D0EE09A-BE8A-4CD0-A65A-01E39113C135}" srcOrd="1" destOrd="0" presId="urn:microsoft.com/office/officeart/2005/8/layout/orgChart1"/>
    <dgm:cxn modelId="{C2DC78E5-92FB-41FB-8916-F0FBAAC85AD4}" type="presOf" srcId="{7BC68D24-982F-443A-B18F-0AE60E267DBB}" destId="{2263F988-8EEE-48D9-A2C4-2B3B80B43443}" srcOrd="0" destOrd="0" presId="urn:microsoft.com/office/officeart/2005/8/layout/orgChart1"/>
    <dgm:cxn modelId="{DBF67E95-FAAF-43ED-9253-8283E95CAC7A}" type="presOf" srcId="{06259D2E-8077-4CC4-82F5-6F5C02927A6F}" destId="{C6A92860-4065-47A3-86BE-700633551873}" srcOrd="0" destOrd="0" presId="urn:microsoft.com/office/officeart/2005/8/layout/orgChart1"/>
    <dgm:cxn modelId="{4A2E90DF-DF31-4D66-8B60-656D46E7E7B4}" type="presOf" srcId="{14EB4262-002C-4201-AEFB-0808F17C86BE}" destId="{C55D6392-B913-4CE6-8BCB-2F6D4C72BD59}" srcOrd="1" destOrd="0" presId="urn:microsoft.com/office/officeart/2005/8/layout/orgChart1"/>
    <dgm:cxn modelId="{10D8A1D8-9281-45BF-A970-CF3191D9C4FB}" type="presOf" srcId="{7BC68D24-982F-443A-B18F-0AE60E267DBB}" destId="{783B5758-8D24-40D9-A951-BCCB26AC7524}" srcOrd="1" destOrd="0" presId="urn:microsoft.com/office/officeart/2005/8/layout/orgChart1"/>
    <dgm:cxn modelId="{BF60DC23-9D13-47CA-AB1B-77ADAB9B72C8}" srcId="{14EB4262-002C-4201-AEFB-0808F17C86BE}" destId="{7BC68D24-982F-443A-B18F-0AE60E267DBB}" srcOrd="2" destOrd="0" parTransId="{06160B67-6988-46D2-AD25-8F3956881A98}" sibTransId="{0AE0433F-74D9-415E-9631-69917114B113}"/>
    <dgm:cxn modelId="{52E3D0E9-3C72-4ED3-BB45-65E63F605DBE}" type="presOf" srcId="{C3C6FE0E-0868-494E-9C05-78761AC21490}" destId="{AFFE1642-AD71-44EB-B0F6-CCF5F1EA8A25}" srcOrd="0" destOrd="0" presId="urn:microsoft.com/office/officeart/2005/8/layout/orgChart1"/>
    <dgm:cxn modelId="{C33940F0-DE0F-41EF-AF8B-2CDAAB04528D}" type="presOf" srcId="{85380088-B747-499B-90A8-368BE1695D02}" destId="{C719B124-2008-43F4-893D-CEC2C7383A73}" srcOrd="0" destOrd="0" presId="urn:microsoft.com/office/officeart/2005/8/layout/orgChart1"/>
    <dgm:cxn modelId="{88767E22-63F1-40F7-AADC-F7B3BEA15FAE}" type="presOf" srcId="{9BDCE46C-7C33-4A3E-8D08-108C59EB7758}" destId="{568BBDBC-14FB-4535-A0C8-7021592300D5}" srcOrd="0" destOrd="0" presId="urn:microsoft.com/office/officeart/2005/8/layout/orgChart1"/>
    <dgm:cxn modelId="{BA3B5005-6CDD-4148-AAFD-C2A9F58239D9}" srcId="{7341DC2E-C923-4298-8F01-D8451E57091D}" destId="{14EB4262-002C-4201-AEFB-0808F17C86BE}" srcOrd="0" destOrd="0" parTransId="{9FA252CC-FEA6-48FC-BC21-55F213E54B71}" sibTransId="{62F34B21-B0D0-430D-8B09-2941AE104024}"/>
    <dgm:cxn modelId="{37FC27C5-17AA-4EAF-A643-447CE14E2D1C}" type="presOf" srcId="{0324C59B-BCD0-4E1B-8AD2-1DDC4ED99278}" destId="{1E565AB8-31D4-4893-8575-1898D205AE98}" srcOrd="0" destOrd="0" presId="urn:microsoft.com/office/officeart/2005/8/layout/orgChart1"/>
    <dgm:cxn modelId="{20B46A0E-9A7E-4CF0-93B9-A6B3CEEF3800}" type="presParOf" srcId="{81CE17EF-88E0-4278-8043-1ABFE3F5DFB2}" destId="{8689E587-D75E-4B0D-B836-8219EEE2889F}" srcOrd="0" destOrd="0" presId="urn:microsoft.com/office/officeart/2005/8/layout/orgChart1"/>
    <dgm:cxn modelId="{C308FA1E-FE3A-4CFE-BD78-15D3996E3130}" type="presParOf" srcId="{8689E587-D75E-4B0D-B836-8219EEE2889F}" destId="{78105D45-7438-4E31-8F84-E4BD7C01F1BC}" srcOrd="0" destOrd="0" presId="urn:microsoft.com/office/officeart/2005/8/layout/orgChart1"/>
    <dgm:cxn modelId="{6D974970-8182-4C8C-B1F6-CEEB770B7D23}" type="presParOf" srcId="{78105D45-7438-4E31-8F84-E4BD7C01F1BC}" destId="{3BAB5A65-D9D6-4D8F-BEA9-5DC5C313AD0C}" srcOrd="0" destOrd="0" presId="urn:microsoft.com/office/officeart/2005/8/layout/orgChart1"/>
    <dgm:cxn modelId="{8D846025-70F8-4145-95C5-5DB637B40E40}" type="presParOf" srcId="{78105D45-7438-4E31-8F84-E4BD7C01F1BC}" destId="{C55D6392-B913-4CE6-8BCB-2F6D4C72BD59}" srcOrd="1" destOrd="0" presId="urn:microsoft.com/office/officeart/2005/8/layout/orgChart1"/>
    <dgm:cxn modelId="{A663C01D-6D75-426B-9AFA-55D0D52226C4}" type="presParOf" srcId="{8689E587-D75E-4B0D-B836-8219EEE2889F}" destId="{7B17E66B-991B-4B1A-90D5-B47E753DB9CC}" srcOrd="1" destOrd="0" presId="urn:microsoft.com/office/officeart/2005/8/layout/orgChart1"/>
    <dgm:cxn modelId="{2D609E33-CA69-4605-826A-B254DA164ABB}" type="presParOf" srcId="{7B17E66B-991B-4B1A-90D5-B47E753DB9CC}" destId="{568BBDBC-14FB-4535-A0C8-7021592300D5}" srcOrd="0" destOrd="0" presId="urn:microsoft.com/office/officeart/2005/8/layout/orgChart1"/>
    <dgm:cxn modelId="{03F0FB80-B502-4D8C-AC05-54228BA0A6C1}" type="presParOf" srcId="{7B17E66B-991B-4B1A-90D5-B47E753DB9CC}" destId="{E8192D66-4D3E-4300-A9EB-0664C28FEE2C}" srcOrd="1" destOrd="0" presId="urn:microsoft.com/office/officeart/2005/8/layout/orgChart1"/>
    <dgm:cxn modelId="{96BCD450-989C-4D30-B2EF-35CA3DDB26E4}" type="presParOf" srcId="{E8192D66-4D3E-4300-A9EB-0664C28FEE2C}" destId="{67FF3D7B-4B7B-43D0-9618-4E8BE48C0292}" srcOrd="0" destOrd="0" presId="urn:microsoft.com/office/officeart/2005/8/layout/orgChart1"/>
    <dgm:cxn modelId="{8EE6265F-12FD-4669-B8B0-806D0F1B8B8F}" type="presParOf" srcId="{67FF3D7B-4B7B-43D0-9618-4E8BE48C0292}" destId="{48AD1408-816B-4C1F-8010-43568CAA4E53}" srcOrd="0" destOrd="0" presId="urn:microsoft.com/office/officeart/2005/8/layout/orgChart1"/>
    <dgm:cxn modelId="{30F22E23-D790-4B30-B874-3696F1C7A689}" type="presParOf" srcId="{67FF3D7B-4B7B-43D0-9618-4E8BE48C0292}" destId="{1D0EE09A-BE8A-4CD0-A65A-01E39113C135}" srcOrd="1" destOrd="0" presId="urn:microsoft.com/office/officeart/2005/8/layout/orgChart1"/>
    <dgm:cxn modelId="{649E3A0F-F72A-44A1-936C-544666B72A1D}" type="presParOf" srcId="{E8192D66-4D3E-4300-A9EB-0664C28FEE2C}" destId="{3B010319-527B-41EA-A673-0B8ABFA3EBD7}" srcOrd="1" destOrd="0" presId="urn:microsoft.com/office/officeart/2005/8/layout/orgChart1"/>
    <dgm:cxn modelId="{05F5F1BF-E0B7-457F-8AA8-B6644EEA6665}" type="presParOf" srcId="{E8192D66-4D3E-4300-A9EB-0664C28FEE2C}" destId="{F7642415-9E3A-4F66-8AD5-EE8E8A1F79DB}" srcOrd="2" destOrd="0" presId="urn:microsoft.com/office/officeart/2005/8/layout/orgChart1"/>
    <dgm:cxn modelId="{316DBCD7-16C0-44C0-BCFC-750CE672D046}" type="presParOf" srcId="{7B17E66B-991B-4B1A-90D5-B47E753DB9CC}" destId="{88C3861A-B335-47B2-B52D-7130790EE8B6}" srcOrd="2" destOrd="0" presId="urn:microsoft.com/office/officeart/2005/8/layout/orgChart1"/>
    <dgm:cxn modelId="{0A08BB4F-689A-41C2-BF47-0220961F1B91}" type="presParOf" srcId="{7B17E66B-991B-4B1A-90D5-B47E753DB9CC}" destId="{2E6860A1-AF79-4E4C-A052-7119B81268C0}" srcOrd="3" destOrd="0" presId="urn:microsoft.com/office/officeart/2005/8/layout/orgChart1"/>
    <dgm:cxn modelId="{89C36212-0668-4F56-9EFE-63FB876238D5}" type="presParOf" srcId="{2E6860A1-AF79-4E4C-A052-7119B81268C0}" destId="{3901ED5F-E183-4631-B0EA-F69ED41DC987}" srcOrd="0" destOrd="0" presId="urn:microsoft.com/office/officeart/2005/8/layout/orgChart1"/>
    <dgm:cxn modelId="{D2474DAD-B716-478E-9D13-5B45CFED7862}" type="presParOf" srcId="{3901ED5F-E183-4631-B0EA-F69ED41DC987}" destId="{2263F988-8EEE-48D9-A2C4-2B3B80B43443}" srcOrd="0" destOrd="0" presId="urn:microsoft.com/office/officeart/2005/8/layout/orgChart1"/>
    <dgm:cxn modelId="{FDF5D569-49B4-430E-B21D-45D9462CD03F}" type="presParOf" srcId="{3901ED5F-E183-4631-B0EA-F69ED41DC987}" destId="{783B5758-8D24-40D9-A951-BCCB26AC7524}" srcOrd="1" destOrd="0" presId="urn:microsoft.com/office/officeart/2005/8/layout/orgChart1"/>
    <dgm:cxn modelId="{46F2CF30-F8B9-440B-B655-DF133842F789}" type="presParOf" srcId="{2E6860A1-AF79-4E4C-A052-7119B81268C0}" destId="{EC17544A-EF5C-4523-BAA8-1FBDA07065FE}" srcOrd="1" destOrd="0" presId="urn:microsoft.com/office/officeart/2005/8/layout/orgChart1"/>
    <dgm:cxn modelId="{54761BA1-ABB3-42A5-9A6F-F7EEB6A42A46}" type="presParOf" srcId="{2E6860A1-AF79-4E4C-A052-7119B81268C0}" destId="{0D449E71-A53E-4774-9404-D9C0323847D8}" srcOrd="2" destOrd="0" presId="urn:microsoft.com/office/officeart/2005/8/layout/orgChart1"/>
    <dgm:cxn modelId="{D38EFB73-4F5D-4973-9B4E-0A3B8ED5182D}" type="presParOf" srcId="{7B17E66B-991B-4B1A-90D5-B47E753DB9CC}" destId="{C719B124-2008-43F4-893D-CEC2C7383A73}" srcOrd="4" destOrd="0" presId="urn:microsoft.com/office/officeart/2005/8/layout/orgChart1"/>
    <dgm:cxn modelId="{CD52D374-3291-4E76-B5D9-EEDF507BD1DF}" type="presParOf" srcId="{7B17E66B-991B-4B1A-90D5-B47E753DB9CC}" destId="{2D72BBD1-4620-4E02-80D5-4650A8D91D77}" srcOrd="5" destOrd="0" presId="urn:microsoft.com/office/officeart/2005/8/layout/orgChart1"/>
    <dgm:cxn modelId="{A8B0CA1D-0C5A-4B0B-BB51-7C337237595B}" type="presParOf" srcId="{2D72BBD1-4620-4E02-80D5-4650A8D91D77}" destId="{EF77BE5C-8626-4324-A6D8-882D609FDDDA}" srcOrd="0" destOrd="0" presId="urn:microsoft.com/office/officeart/2005/8/layout/orgChart1"/>
    <dgm:cxn modelId="{59E1A663-AE2D-4836-85B2-7484F4CCE1E0}" type="presParOf" srcId="{EF77BE5C-8626-4324-A6D8-882D609FDDDA}" destId="{C6A92860-4065-47A3-86BE-700633551873}" srcOrd="0" destOrd="0" presId="urn:microsoft.com/office/officeart/2005/8/layout/orgChart1"/>
    <dgm:cxn modelId="{C6CF284F-C238-4E96-B902-62D6C9B0BFB5}" type="presParOf" srcId="{EF77BE5C-8626-4324-A6D8-882D609FDDDA}" destId="{956C8219-5DDF-4C0B-936B-BD1597C7457D}" srcOrd="1" destOrd="0" presId="urn:microsoft.com/office/officeart/2005/8/layout/orgChart1"/>
    <dgm:cxn modelId="{533E6258-275F-46B5-BB89-8C5E7B137E08}" type="presParOf" srcId="{2D72BBD1-4620-4E02-80D5-4650A8D91D77}" destId="{0354AB80-A723-4B83-A520-FED7BF54E381}" srcOrd="1" destOrd="0" presId="urn:microsoft.com/office/officeart/2005/8/layout/orgChart1"/>
    <dgm:cxn modelId="{3F060DA6-3FA0-4950-BF4D-940845EC1048}" type="presParOf" srcId="{2D72BBD1-4620-4E02-80D5-4650A8D91D77}" destId="{65D7106B-0107-451F-8CDF-F67F97A98D35}" srcOrd="2" destOrd="0" presId="urn:microsoft.com/office/officeart/2005/8/layout/orgChart1"/>
    <dgm:cxn modelId="{CC062DCD-E6CF-4825-A3A3-BBC97D64659E}" type="presParOf" srcId="{7B17E66B-991B-4B1A-90D5-B47E753DB9CC}" destId="{AFFE1642-AD71-44EB-B0F6-CCF5F1EA8A25}" srcOrd="6" destOrd="0" presId="urn:microsoft.com/office/officeart/2005/8/layout/orgChart1"/>
    <dgm:cxn modelId="{70DF4246-61E6-40AC-9273-249D8C082242}" type="presParOf" srcId="{7B17E66B-991B-4B1A-90D5-B47E753DB9CC}" destId="{6C084DA4-6F2F-4266-9F6E-42D6DED83AE5}" srcOrd="7" destOrd="0" presId="urn:microsoft.com/office/officeart/2005/8/layout/orgChart1"/>
    <dgm:cxn modelId="{D445D69C-1F5C-4B44-B689-B43D8FBB0EB8}" type="presParOf" srcId="{6C084DA4-6F2F-4266-9F6E-42D6DED83AE5}" destId="{7708609E-08A5-4020-9BA9-68F126FE4F54}" srcOrd="0" destOrd="0" presId="urn:microsoft.com/office/officeart/2005/8/layout/orgChart1"/>
    <dgm:cxn modelId="{1F04204A-F6E3-4ACE-B3F9-4F0408A4BC7F}" type="presParOf" srcId="{7708609E-08A5-4020-9BA9-68F126FE4F54}" destId="{FE6AFAB5-ECDF-48E6-823F-38AC6D2BB0DC}" srcOrd="0" destOrd="0" presId="urn:microsoft.com/office/officeart/2005/8/layout/orgChart1"/>
    <dgm:cxn modelId="{E9ADBF42-B876-4A9C-B02E-CCCA9A0FFD95}" type="presParOf" srcId="{7708609E-08A5-4020-9BA9-68F126FE4F54}" destId="{C9B4EFDB-212D-401E-B626-0539FADD3F08}" srcOrd="1" destOrd="0" presId="urn:microsoft.com/office/officeart/2005/8/layout/orgChart1"/>
    <dgm:cxn modelId="{5F44BFDF-9D32-45D0-A6A7-45BA91B8444F}" type="presParOf" srcId="{6C084DA4-6F2F-4266-9F6E-42D6DED83AE5}" destId="{D8C519DA-0A8A-4E15-8793-D33A24A285D6}" srcOrd="1" destOrd="0" presId="urn:microsoft.com/office/officeart/2005/8/layout/orgChart1"/>
    <dgm:cxn modelId="{F81257B5-373D-41B6-BB5C-0E2E656199EC}" type="presParOf" srcId="{6C084DA4-6F2F-4266-9F6E-42D6DED83AE5}" destId="{2CE56E68-607A-4032-9427-AE90FF73AE27}" srcOrd="2" destOrd="0" presId="urn:microsoft.com/office/officeart/2005/8/layout/orgChart1"/>
    <dgm:cxn modelId="{76771E22-7336-416C-857F-77211B8D6FAA}" type="presParOf" srcId="{8689E587-D75E-4B0D-B836-8219EEE2889F}" destId="{11910D02-5723-43AF-B8EF-BFC2AE3396A9}" srcOrd="2" destOrd="0" presId="urn:microsoft.com/office/officeart/2005/8/layout/orgChart1"/>
    <dgm:cxn modelId="{17676250-380A-479B-9C80-D639B27507D3}" type="presParOf" srcId="{11910D02-5723-43AF-B8EF-BFC2AE3396A9}" destId="{1E565AB8-31D4-4893-8575-1898D205AE98}" srcOrd="0" destOrd="0" presId="urn:microsoft.com/office/officeart/2005/8/layout/orgChart1"/>
    <dgm:cxn modelId="{0A299237-7BE5-4DA4-BC36-946CCCE0F945}" type="presParOf" srcId="{11910D02-5723-43AF-B8EF-BFC2AE3396A9}" destId="{916FD25C-4EDC-44A2-AC6A-C2F0568CF543}" srcOrd="1" destOrd="0" presId="urn:microsoft.com/office/officeart/2005/8/layout/orgChart1"/>
    <dgm:cxn modelId="{EEC9F2B7-953A-4CE4-8170-B353C3F178E8}" type="presParOf" srcId="{916FD25C-4EDC-44A2-AC6A-C2F0568CF543}" destId="{74416D35-014A-42CA-A809-C1DD5C7964EA}" srcOrd="0" destOrd="0" presId="urn:microsoft.com/office/officeart/2005/8/layout/orgChart1"/>
    <dgm:cxn modelId="{48CC5352-0BB7-4A20-A33C-51EE4ABEE4EA}" type="presParOf" srcId="{74416D35-014A-42CA-A809-C1DD5C7964EA}" destId="{468E6753-CBED-4C37-8010-ACD18856181C}" srcOrd="0" destOrd="0" presId="urn:microsoft.com/office/officeart/2005/8/layout/orgChart1"/>
    <dgm:cxn modelId="{FF34A7F7-53E0-4010-B957-B050E743475E}" type="presParOf" srcId="{74416D35-014A-42CA-A809-C1DD5C7964EA}" destId="{E10DAF39-691F-44AE-8049-870C0F71A615}" srcOrd="1" destOrd="0" presId="urn:microsoft.com/office/officeart/2005/8/layout/orgChart1"/>
    <dgm:cxn modelId="{2C4026D1-5C43-447B-98BC-C3E5FF26C34D}" type="presParOf" srcId="{916FD25C-4EDC-44A2-AC6A-C2F0568CF543}" destId="{FBDB966A-6D2F-4271-A33C-22D8532F7C52}" srcOrd="1" destOrd="0" presId="urn:microsoft.com/office/officeart/2005/8/layout/orgChart1"/>
    <dgm:cxn modelId="{55640F80-EF23-4565-8412-A8B3F80AAF9A}" type="presParOf" srcId="{916FD25C-4EDC-44A2-AC6A-C2F0568CF543}" destId="{9ACE8688-9EC3-49C1-B13E-B1A660D0FC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91C2BC-9D52-4F43-B90E-13DA6A66093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GT"/>
        </a:p>
      </dgm:t>
    </dgm:pt>
    <dgm:pt modelId="{C7E921B1-A9B5-4DF9-B04A-784A4EB0919F}">
      <dgm:prSet phldrT="[Texto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1"/>
        </a:solidFill>
      </dgm:spPr>
      <dgm:t>
        <a:bodyPr/>
        <a:lstStyle/>
        <a:p>
          <a:r>
            <a:rPr lang="es-GT" sz="1800" b="1" dirty="0">
              <a:latin typeface="Arial" panose="020B0604020202020204" pitchFamily="34" charset="0"/>
              <a:cs typeface="Arial" panose="020B0604020202020204" pitchFamily="34" charset="0"/>
            </a:rPr>
            <a:t>Ejercer la rectoría del Sistema Nacional de Adquisiciones del Estado.</a:t>
          </a:r>
        </a:p>
      </dgm:t>
    </dgm:pt>
    <dgm:pt modelId="{C013CA7F-2860-47C5-A5FF-B71BBF9176A2}" type="parTrans" cxnId="{794A8596-03D1-4847-B885-3E79A92936E5}">
      <dgm:prSet/>
      <dgm:spPr/>
      <dgm:t>
        <a:bodyPr/>
        <a:lstStyle/>
        <a:p>
          <a:endParaRPr lang="es-GT"/>
        </a:p>
      </dgm:t>
    </dgm:pt>
    <dgm:pt modelId="{3BC36BE0-5FA7-4022-B2F3-46FE28DE0E55}" type="sibTrans" cxnId="{794A8596-03D1-4847-B885-3E79A92936E5}">
      <dgm:prSet/>
      <dgm:spPr/>
      <dgm:t>
        <a:bodyPr/>
        <a:lstStyle/>
        <a:p>
          <a:endParaRPr lang="es-GT"/>
        </a:p>
      </dgm:t>
    </dgm:pt>
    <dgm:pt modelId="{AFBD3790-12B1-4450-9EE3-22FFD1F01DB8}">
      <dgm:prSet phldrT="[Texto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GT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Administrar y coordinar el Convenio Marco y Catálogo Electrónico.</a:t>
          </a:r>
        </a:p>
      </dgm:t>
    </dgm:pt>
    <dgm:pt modelId="{B875F795-078F-46DF-9FBF-51DE3EA2429B}" type="parTrans" cxnId="{27BC7537-D07C-4EB9-B25D-7F6D462FD06A}">
      <dgm:prSet/>
      <dgm:spPr/>
      <dgm:t>
        <a:bodyPr/>
        <a:lstStyle/>
        <a:p>
          <a:endParaRPr lang="es-GT"/>
        </a:p>
      </dgm:t>
    </dgm:pt>
    <dgm:pt modelId="{ABBAF1E1-FCE6-49E3-B92B-748478A14E0A}" type="sibTrans" cxnId="{27BC7537-D07C-4EB9-B25D-7F6D462FD06A}">
      <dgm:prSet/>
      <dgm:spPr/>
      <dgm:t>
        <a:bodyPr/>
        <a:lstStyle/>
        <a:p>
          <a:endParaRPr lang="es-GT"/>
        </a:p>
      </dgm:t>
    </dgm:pt>
    <dgm:pt modelId="{FC3D1F5E-B9A5-4B0B-8C97-FC494FD001C7}">
      <dgm:prSet phldrT="[Texto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GT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Emitir la normativa, directrices, lineamientos y procedimientos en materia de adquisiciones.</a:t>
          </a:r>
        </a:p>
      </dgm:t>
    </dgm:pt>
    <dgm:pt modelId="{40FCC399-AF58-47E9-8AD6-0FAE5B982FBD}" type="parTrans" cxnId="{AA97D386-6DA0-4FA1-87DB-7E4C99A673ED}">
      <dgm:prSet/>
      <dgm:spPr/>
      <dgm:t>
        <a:bodyPr/>
        <a:lstStyle/>
        <a:p>
          <a:endParaRPr lang="es-GT"/>
        </a:p>
      </dgm:t>
    </dgm:pt>
    <dgm:pt modelId="{A9B43457-C89A-4488-9754-BD0ECBFE9451}" type="sibTrans" cxnId="{AA97D386-6DA0-4FA1-87DB-7E4C99A673ED}">
      <dgm:prSet/>
      <dgm:spPr/>
      <dgm:t>
        <a:bodyPr/>
        <a:lstStyle/>
        <a:p>
          <a:endParaRPr lang="es-GT"/>
        </a:p>
      </dgm:t>
    </dgm:pt>
    <dgm:pt modelId="{2AB26287-6DC5-47FD-9B91-6C181738A8C7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1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GT" sz="1800" b="1" dirty="0">
              <a:latin typeface="Arial" panose="020B0604020202020204" pitchFamily="34" charset="0"/>
              <a:cs typeface="Arial" panose="020B0604020202020204" pitchFamily="34" charset="0"/>
            </a:rPr>
            <a:t>Desarrollar y poner a disposición, los criterios interpretativos de la normativa en materia de adquisiciones.</a:t>
          </a:r>
          <a:endParaRPr lang="es-GT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14342E-B109-43D5-B6AA-BFB63C6FE666}" type="parTrans" cxnId="{5DCB4ADC-5178-4379-84AD-396E4AF73819}">
      <dgm:prSet/>
      <dgm:spPr/>
      <dgm:t>
        <a:bodyPr/>
        <a:lstStyle/>
        <a:p>
          <a:endParaRPr lang="es-GT"/>
        </a:p>
      </dgm:t>
    </dgm:pt>
    <dgm:pt modelId="{8FBA38F9-940E-4CC2-A1D1-12AEE13C6CCC}" type="sibTrans" cxnId="{5DCB4ADC-5178-4379-84AD-396E4AF73819}">
      <dgm:prSet/>
      <dgm:spPr/>
      <dgm:t>
        <a:bodyPr/>
        <a:lstStyle/>
        <a:p>
          <a:endParaRPr lang="es-GT"/>
        </a:p>
      </dgm:t>
    </dgm:pt>
    <dgm:pt modelId="{8B3EC981-C9A4-476D-86B5-5832767B6A91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1"/>
        </a:solidFill>
      </dgm:spPr>
      <dgm:t>
        <a:bodyPr/>
        <a:lstStyle/>
        <a:p>
          <a:r>
            <a:rPr lang="es-GT" sz="1800" b="1" dirty="0">
              <a:latin typeface="Arial" panose="020B0604020202020204" pitchFamily="34" charset="0"/>
              <a:cs typeface="Arial" panose="020B0604020202020204" pitchFamily="34" charset="0"/>
            </a:rPr>
            <a:t>Elaborar e implementar programas de capacitación y certificación en materia de adquisiciones.</a:t>
          </a:r>
        </a:p>
      </dgm:t>
    </dgm:pt>
    <dgm:pt modelId="{9F5EDC13-2373-4D45-84F8-4E6A809D8920}" type="parTrans" cxnId="{6FA9C9F8-4D2D-4D56-A1D4-2DD4BBEC8436}">
      <dgm:prSet/>
      <dgm:spPr/>
      <dgm:t>
        <a:bodyPr/>
        <a:lstStyle/>
        <a:p>
          <a:endParaRPr lang="es-GT"/>
        </a:p>
      </dgm:t>
    </dgm:pt>
    <dgm:pt modelId="{0271AF3E-C744-49B1-9DDC-38581C39CCC7}" type="sibTrans" cxnId="{6FA9C9F8-4D2D-4D56-A1D4-2DD4BBEC8436}">
      <dgm:prSet/>
      <dgm:spPr/>
      <dgm:t>
        <a:bodyPr/>
        <a:lstStyle/>
        <a:p>
          <a:endParaRPr lang="es-GT"/>
        </a:p>
      </dgm:t>
    </dgm:pt>
    <dgm:pt modelId="{8F3FA492-B8EC-45CD-A0AC-0F95F9878937}">
      <dgm:prSet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GT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Diseñar, administrar, normar e implementar políticas para la modernización del Sistema Nacional de Adquisiciones del Estado.</a:t>
          </a:r>
        </a:p>
      </dgm:t>
    </dgm:pt>
    <dgm:pt modelId="{7CCA0BC4-7FBB-439D-8088-4A7BF7BD9627}" type="parTrans" cxnId="{E68FD1FC-80AF-4CC5-8AB0-71F7D3AAADB2}">
      <dgm:prSet/>
      <dgm:spPr/>
      <dgm:t>
        <a:bodyPr/>
        <a:lstStyle/>
        <a:p>
          <a:endParaRPr lang="es-GT"/>
        </a:p>
      </dgm:t>
    </dgm:pt>
    <dgm:pt modelId="{0E55C3D2-CF07-41E3-BAC7-10598EB731EE}" type="sibTrans" cxnId="{E68FD1FC-80AF-4CC5-8AB0-71F7D3AAADB2}">
      <dgm:prSet/>
      <dgm:spPr/>
      <dgm:t>
        <a:bodyPr/>
        <a:lstStyle/>
        <a:p>
          <a:endParaRPr lang="es-GT"/>
        </a:p>
      </dgm:t>
    </dgm:pt>
    <dgm:pt modelId="{2B7CB4B2-C9CC-4C71-BA76-B3592B25EF83}" type="pres">
      <dgm:prSet presAssocID="{2091C2BC-9D52-4F43-B90E-13DA6A66093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GT"/>
        </a:p>
      </dgm:t>
    </dgm:pt>
    <dgm:pt modelId="{F38344AD-3D49-406E-A10B-B6F08AC86258}" type="pres">
      <dgm:prSet presAssocID="{C7E921B1-A9B5-4DF9-B04A-784A4EB0919F}" presName="parentLin" presStyleCnt="0"/>
      <dgm:spPr/>
    </dgm:pt>
    <dgm:pt modelId="{EC913105-49EB-4CB9-A6D3-32BC5A0FC414}" type="pres">
      <dgm:prSet presAssocID="{C7E921B1-A9B5-4DF9-B04A-784A4EB0919F}" presName="parentLeftMargin" presStyleLbl="node1" presStyleIdx="0" presStyleCnt="6"/>
      <dgm:spPr/>
      <dgm:t>
        <a:bodyPr/>
        <a:lstStyle/>
        <a:p>
          <a:endParaRPr lang="es-GT"/>
        </a:p>
      </dgm:t>
    </dgm:pt>
    <dgm:pt modelId="{FBD81EBA-7FC5-48AF-9D05-9A8D0B11A4F2}" type="pres">
      <dgm:prSet presAssocID="{C7E921B1-A9B5-4DF9-B04A-784A4EB0919F}" presName="parentText" presStyleLbl="node1" presStyleIdx="0" presStyleCnt="6" custScaleX="115059" custScaleY="133148">
        <dgm:presLayoutVars>
          <dgm:chMax val="0"/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8ADA4521-B139-4FDD-A030-DD191811764D}" type="pres">
      <dgm:prSet presAssocID="{C7E921B1-A9B5-4DF9-B04A-784A4EB0919F}" presName="negativeSpace" presStyleCnt="0"/>
      <dgm:spPr/>
    </dgm:pt>
    <dgm:pt modelId="{BB51D0AC-2D3D-41A1-80A4-D912370E775E}" type="pres">
      <dgm:prSet presAssocID="{C7E921B1-A9B5-4DF9-B04A-784A4EB0919F}" presName="childText" presStyleLbl="conFgAcc1" presStyleIdx="0" presStyleCnt="6" custLinFactNeighborY="26132">
        <dgm:presLayoutVars>
          <dgm:bulletEnabled val="1"/>
        </dgm:presLayoutVars>
      </dgm:prSet>
      <dgm:spPr/>
    </dgm:pt>
    <dgm:pt modelId="{1FEEFE67-E5A9-4350-A6CE-AC8AE37C51DB}" type="pres">
      <dgm:prSet presAssocID="{3BC36BE0-5FA7-4022-B2F3-46FE28DE0E55}" presName="spaceBetweenRectangles" presStyleCnt="0"/>
      <dgm:spPr/>
    </dgm:pt>
    <dgm:pt modelId="{FCA22AD8-ABF3-4D15-9F5C-1C566FC92349}" type="pres">
      <dgm:prSet presAssocID="{AFBD3790-12B1-4450-9EE3-22FFD1F01DB8}" presName="parentLin" presStyleCnt="0"/>
      <dgm:spPr/>
    </dgm:pt>
    <dgm:pt modelId="{2B2D624F-9435-497A-8BCC-2AAF5E332D13}" type="pres">
      <dgm:prSet presAssocID="{AFBD3790-12B1-4450-9EE3-22FFD1F01DB8}" presName="parentLeftMargin" presStyleLbl="node1" presStyleIdx="0" presStyleCnt="6"/>
      <dgm:spPr/>
      <dgm:t>
        <a:bodyPr/>
        <a:lstStyle/>
        <a:p>
          <a:endParaRPr lang="es-GT"/>
        </a:p>
      </dgm:t>
    </dgm:pt>
    <dgm:pt modelId="{EFB5FBA2-6527-4F5B-940C-301FCAB5DBFB}" type="pres">
      <dgm:prSet presAssocID="{AFBD3790-12B1-4450-9EE3-22FFD1F01DB8}" presName="parentText" presStyleLbl="node1" presStyleIdx="1" presStyleCnt="6" custScaleX="115988" custScaleY="143063">
        <dgm:presLayoutVars>
          <dgm:chMax val="0"/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4915595F-F9FB-4946-BCB5-DB3B0066B559}" type="pres">
      <dgm:prSet presAssocID="{AFBD3790-12B1-4450-9EE3-22FFD1F01DB8}" presName="negativeSpace" presStyleCnt="0"/>
      <dgm:spPr/>
    </dgm:pt>
    <dgm:pt modelId="{D22AFA3E-DFAB-4C3F-B5CB-B028ED20EF35}" type="pres">
      <dgm:prSet presAssocID="{AFBD3790-12B1-4450-9EE3-22FFD1F01DB8}" presName="childText" presStyleLbl="conFgAcc1" presStyleIdx="1" presStyleCnt="6">
        <dgm:presLayoutVars>
          <dgm:bulletEnabled val="1"/>
        </dgm:presLayoutVars>
      </dgm:prSet>
      <dgm:spPr/>
    </dgm:pt>
    <dgm:pt modelId="{AB4380A1-17E4-400F-AFAC-0E8D95686153}" type="pres">
      <dgm:prSet presAssocID="{ABBAF1E1-FCE6-49E3-B92B-748478A14E0A}" presName="spaceBetweenRectangles" presStyleCnt="0"/>
      <dgm:spPr/>
    </dgm:pt>
    <dgm:pt modelId="{DA83BF63-DFFF-4C4E-8B68-9B33AEDE08DC}" type="pres">
      <dgm:prSet presAssocID="{2AB26287-6DC5-47FD-9B91-6C181738A8C7}" presName="parentLin" presStyleCnt="0"/>
      <dgm:spPr/>
    </dgm:pt>
    <dgm:pt modelId="{16C946D3-A618-4BE8-B422-08AA8A304514}" type="pres">
      <dgm:prSet presAssocID="{2AB26287-6DC5-47FD-9B91-6C181738A8C7}" presName="parentLeftMargin" presStyleLbl="node1" presStyleIdx="1" presStyleCnt="6"/>
      <dgm:spPr/>
      <dgm:t>
        <a:bodyPr/>
        <a:lstStyle/>
        <a:p>
          <a:endParaRPr lang="es-GT"/>
        </a:p>
      </dgm:t>
    </dgm:pt>
    <dgm:pt modelId="{C21CF230-B1A4-4308-A2A1-3E57C01CC945}" type="pres">
      <dgm:prSet presAssocID="{2AB26287-6DC5-47FD-9B91-6C181738A8C7}" presName="parentText" presStyleLbl="node1" presStyleIdx="2" presStyleCnt="6" custScaleX="116563" custScaleY="178982">
        <dgm:presLayoutVars>
          <dgm:chMax val="0"/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573C5CEF-04DB-488C-9417-22A007E942B4}" type="pres">
      <dgm:prSet presAssocID="{2AB26287-6DC5-47FD-9B91-6C181738A8C7}" presName="negativeSpace" presStyleCnt="0"/>
      <dgm:spPr/>
    </dgm:pt>
    <dgm:pt modelId="{833655C3-B964-4C59-B3CF-7BB2398F0DD9}" type="pres">
      <dgm:prSet presAssocID="{2AB26287-6DC5-47FD-9B91-6C181738A8C7}" presName="childText" presStyleLbl="conFgAcc1" presStyleIdx="2" presStyleCnt="6" custLinFactY="-32701" custLinFactNeighborX="-2576" custLinFactNeighborY="-100000">
        <dgm:presLayoutVars>
          <dgm:bulletEnabled val="1"/>
        </dgm:presLayoutVars>
      </dgm:prSet>
      <dgm:spPr/>
    </dgm:pt>
    <dgm:pt modelId="{DD6E6EF1-5853-4E86-8692-60E00AE68EE2}" type="pres">
      <dgm:prSet presAssocID="{8FBA38F9-940E-4CC2-A1D1-12AEE13C6CCC}" presName="spaceBetweenRectangles" presStyleCnt="0"/>
      <dgm:spPr/>
    </dgm:pt>
    <dgm:pt modelId="{7F9C7DC2-A426-4CD2-8B76-7CD60575F39C}" type="pres">
      <dgm:prSet presAssocID="{FC3D1F5E-B9A5-4B0B-8C97-FC494FD001C7}" presName="parentLin" presStyleCnt="0"/>
      <dgm:spPr/>
    </dgm:pt>
    <dgm:pt modelId="{B071BD70-DF47-4639-B968-9761347D72CE}" type="pres">
      <dgm:prSet presAssocID="{FC3D1F5E-B9A5-4B0B-8C97-FC494FD001C7}" presName="parentLeftMargin" presStyleLbl="node1" presStyleIdx="2" presStyleCnt="6"/>
      <dgm:spPr/>
      <dgm:t>
        <a:bodyPr/>
        <a:lstStyle/>
        <a:p>
          <a:endParaRPr lang="es-GT"/>
        </a:p>
      </dgm:t>
    </dgm:pt>
    <dgm:pt modelId="{58C39C24-0DF3-4179-8A25-018A0B65A889}" type="pres">
      <dgm:prSet presAssocID="{FC3D1F5E-B9A5-4B0B-8C97-FC494FD001C7}" presName="parentText" presStyleLbl="node1" presStyleIdx="3" presStyleCnt="6" custScaleX="116601" custScaleY="178887">
        <dgm:presLayoutVars>
          <dgm:chMax val="0"/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ED2A096A-B60C-404D-A76D-5BE8A4EC782F}" type="pres">
      <dgm:prSet presAssocID="{FC3D1F5E-B9A5-4B0B-8C97-FC494FD001C7}" presName="negativeSpace" presStyleCnt="0"/>
      <dgm:spPr/>
    </dgm:pt>
    <dgm:pt modelId="{7EF99490-8C73-4FE3-BB82-7309C2462CD2}" type="pres">
      <dgm:prSet presAssocID="{FC3D1F5E-B9A5-4B0B-8C97-FC494FD001C7}" presName="childText" presStyleLbl="conFgAcc1" presStyleIdx="3" presStyleCnt="6">
        <dgm:presLayoutVars>
          <dgm:bulletEnabled val="1"/>
        </dgm:presLayoutVars>
      </dgm:prSet>
      <dgm:spPr/>
    </dgm:pt>
    <dgm:pt modelId="{DCC48F1B-7B44-485F-B45C-4DB0C11C1FB7}" type="pres">
      <dgm:prSet presAssocID="{A9B43457-C89A-4488-9754-BD0ECBFE9451}" presName="spaceBetweenRectangles" presStyleCnt="0"/>
      <dgm:spPr/>
    </dgm:pt>
    <dgm:pt modelId="{5932E7E8-77C4-495B-ACC3-275AC5606B7C}" type="pres">
      <dgm:prSet presAssocID="{8B3EC981-C9A4-476D-86B5-5832767B6A91}" presName="parentLin" presStyleCnt="0"/>
      <dgm:spPr/>
    </dgm:pt>
    <dgm:pt modelId="{4F1588F5-BFB9-404E-8578-04FFD780C23E}" type="pres">
      <dgm:prSet presAssocID="{8B3EC981-C9A4-476D-86B5-5832767B6A91}" presName="parentLeftMargin" presStyleLbl="node1" presStyleIdx="3" presStyleCnt="6"/>
      <dgm:spPr/>
      <dgm:t>
        <a:bodyPr/>
        <a:lstStyle/>
        <a:p>
          <a:endParaRPr lang="es-GT"/>
        </a:p>
      </dgm:t>
    </dgm:pt>
    <dgm:pt modelId="{815E5FE7-A7D1-45A9-A101-8D0EF2C81BBF}" type="pres">
      <dgm:prSet presAssocID="{8B3EC981-C9A4-476D-86B5-5832767B6A91}" presName="parentText" presStyleLbl="node1" presStyleIdx="4" presStyleCnt="6" custScaleX="115681" custScaleY="167296">
        <dgm:presLayoutVars>
          <dgm:chMax val="0"/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CAFCBACD-E611-4130-A3C1-970D0FF7BA23}" type="pres">
      <dgm:prSet presAssocID="{8B3EC981-C9A4-476D-86B5-5832767B6A91}" presName="negativeSpace" presStyleCnt="0"/>
      <dgm:spPr/>
    </dgm:pt>
    <dgm:pt modelId="{6DA05475-3735-4D35-B956-011793BDE49C}" type="pres">
      <dgm:prSet presAssocID="{8B3EC981-C9A4-476D-86B5-5832767B6A91}" presName="childText" presStyleLbl="conFgAcc1" presStyleIdx="4" presStyleCnt="6">
        <dgm:presLayoutVars>
          <dgm:bulletEnabled val="1"/>
        </dgm:presLayoutVars>
      </dgm:prSet>
      <dgm:spPr/>
    </dgm:pt>
    <dgm:pt modelId="{37EE2460-ADEC-4D26-96E8-D8F90DBFFFE1}" type="pres">
      <dgm:prSet presAssocID="{0271AF3E-C744-49B1-9DDC-38581C39CCC7}" presName="spaceBetweenRectangles" presStyleCnt="0"/>
      <dgm:spPr/>
    </dgm:pt>
    <dgm:pt modelId="{DD8732E0-5076-4CE4-BB28-3C5B697C1C9D}" type="pres">
      <dgm:prSet presAssocID="{8F3FA492-B8EC-45CD-A0AC-0F95F9878937}" presName="parentLin" presStyleCnt="0"/>
      <dgm:spPr/>
    </dgm:pt>
    <dgm:pt modelId="{F404EB1F-6DCD-47B4-B801-4D804DEA190C}" type="pres">
      <dgm:prSet presAssocID="{8F3FA492-B8EC-45CD-A0AC-0F95F9878937}" presName="parentLeftMargin" presStyleLbl="node1" presStyleIdx="4" presStyleCnt="6"/>
      <dgm:spPr/>
      <dgm:t>
        <a:bodyPr/>
        <a:lstStyle/>
        <a:p>
          <a:endParaRPr lang="es-GT"/>
        </a:p>
      </dgm:t>
    </dgm:pt>
    <dgm:pt modelId="{04B732D1-D54E-49D3-8022-BC9D95E1B47F}" type="pres">
      <dgm:prSet presAssocID="{8F3FA492-B8EC-45CD-A0AC-0F95F9878937}" presName="parentText" presStyleLbl="node1" presStyleIdx="5" presStyleCnt="6" custScaleX="115643" custScaleY="203859">
        <dgm:presLayoutVars>
          <dgm:chMax val="0"/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CD087B78-F8EA-401A-81F9-C29739B2DA09}" type="pres">
      <dgm:prSet presAssocID="{8F3FA492-B8EC-45CD-A0AC-0F95F9878937}" presName="negativeSpace" presStyleCnt="0"/>
      <dgm:spPr/>
    </dgm:pt>
    <dgm:pt modelId="{CE4DF30E-3547-4B4D-AE8C-F6871B590C24}" type="pres">
      <dgm:prSet presAssocID="{8F3FA492-B8EC-45CD-A0AC-0F95F9878937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CEC1AC1F-DCE7-4D78-8B6D-C276B3993546}" type="presOf" srcId="{8B3EC981-C9A4-476D-86B5-5832767B6A91}" destId="{815E5FE7-A7D1-45A9-A101-8D0EF2C81BBF}" srcOrd="1" destOrd="0" presId="urn:microsoft.com/office/officeart/2005/8/layout/list1"/>
    <dgm:cxn modelId="{6FA9C9F8-4D2D-4D56-A1D4-2DD4BBEC8436}" srcId="{2091C2BC-9D52-4F43-B90E-13DA6A660936}" destId="{8B3EC981-C9A4-476D-86B5-5832767B6A91}" srcOrd="4" destOrd="0" parTransId="{9F5EDC13-2373-4D45-84F8-4E6A809D8920}" sibTransId="{0271AF3E-C744-49B1-9DDC-38581C39CCC7}"/>
    <dgm:cxn modelId="{E68FD1FC-80AF-4CC5-8AB0-71F7D3AAADB2}" srcId="{2091C2BC-9D52-4F43-B90E-13DA6A660936}" destId="{8F3FA492-B8EC-45CD-A0AC-0F95F9878937}" srcOrd="5" destOrd="0" parTransId="{7CCA0BC4-7FBB-439D-8088-4A7BF7BD9627}" sibTransId="{0E55C3D2-CF07-41E3-BAC7-10598EB731EE}"/>
    <dgm:cxn modelId="{90A90D6C-EECC-4E30-B86C-0F88E9197C13}" type="presOf" srcId="{2091C2BC-9D52-4F43-B90E-13DA6A660936}" destId="{2B7CB4B2-C9CC-4C71-BA76-B3592B25EF83}" srcOrd="0" destOrd="0" presId="urn:microsoft.com/office/officeart/2005/8/layout/list1"/>
    <dgm:cxn modelId="{3CD539CA-AABF-43BB-8502-AA5C027CB3D1}" type="presOf" srcId="{AFBD3790-12B1-4450-9EE3-22FFD1F01DB8}" destId="{EFB5FBA2-6527-4F5B-940C-301FCAB5DBFB}" srcOrd="1" destOrd="0" presId="urn:microsoft.com/office/officeart/2005/8/layout/list1"/>
    <dgm:cxn modelId="{27BC7537-D07C-4EB9-B25D-7F6D462FD06A}" srcId="{2091C2BC-9D52-4F43-B90E-13DA6A660936}" destId="{AFBD3790-12B1-4450-9EE3-22FFD1F01DB8}" srcOrd="1" destOrd="0" parTransId="{B875F795-078F-46DF-9FBF-51DE3EA2429B}" sibTransId="{ABBAF1E1-FCE6-49E3-B92B-748478A14E0A}"/>
    <dgm:cxn modelId="{5DCB4ADC-5178-4379-84AD-396E4AF73819}" srcId="{2091C2BC-9D52-4F43-B90E-13DA6A660936}" destId="{2AB26287-6DC5-47FD-9B91-6C181738A8C7}" srcOrd="2" destOrd="0" parTransId="{5A14342E-B109-43D5-B6AA-BFB63C6FE666}" sibTransId="{8FBA38F9-940E-4CC2-A1D1-12AEE13C6CCC}"/>
    <dgm:cxn modelId="{66BCFFC6-6D13-43AF-BC38-623325C40D69}" type="presOf" srcId="{2AB26287-6DC5-47FD-9B91-6C181738A8C7}" destId="{C21CF230-B1A4-4308-A2A1-3E57C01CC945}" srcOrd="1" destOrd="0" presId="urn:microsoft.com/office/officeart/2005/8/layout/list1"/>
    <dgm:cxn modelId="{95E454E8-3C54-4CDB-85CC-DC7891A65430}" type="presOf" srcId="{FC3D1F5E-B9A5-4B0B-8C97-FC494FD001C7}" destId="{B071BD70-DF47-4639-B968-9761347D72CE}" srcOrd="0" destOrd="0" presId="urn:microsoft.com/office/officeart/2005/8/layout/list1"/>
    <dgm:cxn modelId="{1B856E17-A935-4009-86FD-C507F915AF9A}" type="presOf" srcId="{2AB26287-6DC5-47FD-9B91-6C181738A8C7}" destId="{16C946D3-A618-4BE8-B422-08AA8A304514}" srcOrd="0" destOrd="0" presId="urn:microsoft.com/office/officeart/2005/8/layout/list1"/>
    <dgm:cxn modelId="{79149532-5050-4AAF-88A0-93BBD7499D46}" type="presOf" srcId="{8B3EC981-C9A4-476D-86B5-5832767B6A91}" destId="{4F1588F5-BFB9-404E-8578-04FFD780C23E}" srcOrd="0" destOrd="0" presId="urn:microsoft.com/office/officeart/2005/8/layout/list1"/>
    <dgm:cxn modelId="{794A8596-03D1-4847-B885-3E79A92936E5}" srcId="{2091C2BC-9D52-4F43-B90E-13DA6A660936}" destId="{C7E921B1-A9B5-4DF9-B04A-784A4EB0919F}" srcOrd="0" destOrd="0" parTransId="{C013CA7F-2860-47C5-A5FF-B71BBF9176A2}" sibTransId="{3BC36BE0-5FA7-4022-B2F3-46FE28DE0E55}"/>
    <dgm:cxn modelId="{B6968B69-7E5C-4880-8227-ECC52B360120}" type="presOf" srcId="{8F3FA492-B8EC-45CD-A0AC-0F95F9878937}" destId="{F404EB1F-6DCD-47B4-B801-4D804DEA190C}" srcOrd="0" destOrd="0" presId="urn:microsoft.com/office/officeart/2005/8/layout/list1"/>
    <dgm:cxn modelId="{4CA6B4B7-E2D4-4F6A-A9D9-E571D00E74D6}" type="presOf" srcId="{AFBD3790-12B1-4450-9EE3-22FFD1F01DB8}" destId="{2B2D624F-9435-497A-8BCC-2AAF5E332D13}" srcOrd="0" destOrd="0" presId="urn:microsoft.com/office/officeart/2005/8/layout/list1"/>
    <dgm:cxn modelId="{89088E24-42BF-4B5B-99CF-F801A94565B7}" type="presOf" srcId="{C7E921B1-A9B5-4DF9-B04A-784A4EB0919F}" destId="{FBD81EBA-7FC5-48AF-9D05-9A8D0B11A4F2}" srcOrd="1" destOrd="0" presId="urn:microsoft.com/office/officeart/2005/8/layout/list1"/>
    <dgm:cxn modelId="{02ECFBA0-8DD9-489A-878F-8A5AA165AC8B}" type="presOf" srcId="{8F3FA492-B8EC-45CD-A0AC-0F95F9878937}" destId="{04B732D1-D54E-49D3-8022-BC9D95E1B47F}" srcOrd="1" destOrd="0" presId="urn:microsoft.com/office/officeart/2005/8/layout/list1"/>
    <dgm:cxn modelId="{317093DC-06DD-413D-B9E3-725BA5595379}" type="presOf" srcId="{C7E921B1-A9B5-4DF9-B04A-784A4EB0919F}" destId="{EC913105-49EB-4CB9-A6D3-32BC5A0FC414}" srcOrd="0" destOrd="0" presId="urn:microsoft.com/office/officeart/2005/8/layout/list1"/>
    <dgm:cxn modelId="{AA97D386-6DA0-4FA1-87DB-7E4C99A673ED}" srcId="{2091C2BC-9D52-4F43-B90E-13DA6A660936}" destId="{FC3D1F5E-B9A5-4B0B-8C97-FC494FD001C7}" srcOrd="3" destOrd="0" parTransId="{40FCC399-AF58-47E9-8AD6-0FAE5B982FBD}" sibTransId="{A9B43457-C89A-4488-9754-BD0ECBFE9451}"/>
    <dgm:cxn modelId="{04F5C1F5-E17B-4155-935F-975DB66B333D}" type="presOf" srcId="{FC3D1F5E-B9A5-4B0B-8C97-FC494FD001C7}" destId="{58C39C24-0DF3-4179-8A25-018A0B65A889}" srcOrd="1" destOrd="0" presId="urn:microsoft.com/office/officeart/2005/8/layout/list1"/>
    <dgm:cxn modelId="{0CFA39CC-FC5D-4441-A5D4-73F77BE51706}" type="presParOf" srcId="{2B7CB4B2-C9CC-4C71-BA76-B3592B25EF83}" destId="{F38344AD-3D49-406E-A10B-B6F08AC86258}" srcOrd="0" destOrd="0" presId="urn:microsoft.com/office/officeart/2005/8/layout/list1"/>
    <dgm:cxn modelId="{535D2D92-1B3B-4240-83A2-5E4A82AE2E76}" type="presParOf" srcId="{F38344AD-3D49-406E-A10B-B6F08AC86258}" destId="{EC913105-49EB-4CB9-A6D3-32BC5A0FC414}" srcOrd="0" destOrd="0" presId="urn:microsoft.com/office/officeart/2005/8/layout/list1"/>
    <dgm:cxn modelId="{F8539DFF-3AED-4CC5-B57D-05B145882A6D}" type="presParOf" srcId="{F38344AD-3D49-406E-A10B-B6F08AC86258}" destId="{FBD81EBA-7FC5-48AF-9D05-9A8D0B11A4F2}" srcOrd="1" destOrd="0" presId="urn:microsoft.com/office/officeart/2005/8/layout/list1"/>
    <dgm:cxn modelId="{FF4160F2-78FE-4009-8B81-25ED8671D3A2}" type="presParOf" srcId="{2B7CB4B2-C9CC-4C71-BA76-B3592B25EF83}" destId="{8ADA4521-B139-4FDD-A030-DD191811764D}" srcOrd="1" destOrd="0" presId="urn:microsoft.com/office/officeart/2005/8/layout/list1"/>
    <dgm:cxn modelId="{F9EAB1AA-78DA-4D58-9106-C429DEDF72A8}" type="presParOf" srcId="{2B7CB4B2-C9CC-4C71-BA76-B3592B25EF83}" destId="{BB51D0AC-2D3D-41A1-80A4-D912370E775E}" srcOrd="2" destOrd="0" presId="urn:microsoft.com/office/officeart/2005/8/layout/list1"/>
    <dgm:cxn modelId="{26863E99-E3FD-4F5A-9A67-F14FBAC9C196}" type="presParOf" srcId="{2B7CB4B2-C9CC-4C71-BA76-B3592B25EF83}" destId="{1FEEFE67-E5A9-4350-A6CE-AC8AE37C51DB}" srcOrd="3" destOrd="0" presId="urn:microsoft.com/office/officeart/2005/8/layout/list1"/>
    <dgm:cxn modelId="{212217F9-6D10-4FE6-ABD1-88746AF2067E}" type="presParOf" srcId="{2B7CB4B2-C9CC-4C71-BA76-B3592B25EF83}" destId="{FCA22AD8-ABF3-4D15-9F5C-1C566FC92349}" srcOrd="4" destOrd="0" presId="urn:microsoft.com/office/officeart/2005/8/layout/list1"/>
    <dgm:cxn modelId="{36A9D441-FE99-48F8-9FF0-1B8BA2B17294}" type="presParOf" srcId="{FCA22AD8-ABF3-4D15-9F5C-1C566FC92349}" destId="{2B2D624F-9435-497A-8BCC-2AAF5E332D13}" srcOrd="0" destOrd="0" presId="urn:microsoft.com/office/officeart/2005/8/layout/list1"/>
    <dgm:cxn modelId="{DEA39A2F-1ECB-4A58-8B5D-8094162043C1}" type="presParOf" srcId="{FCA22AD8-ABF3-4D15-9F5C-1C566FC92349}" destId="{EFB5FBA2-6527-4F5B-940C-301FCAB5DBFB}" srcOrd="1" destOrd="0" presId="urn:microsoft.com/office/officeart/2005/8/layout/list1"/>
    <dgm:cxn modelId="{12C77B4A-70AF-4130-9254-D43E836B4E95}" type="presParOf" srcId="{2B7CB4B2-C9CC-4C71-BA76-B3592B25EF83}" destId="{4915595F-F9FB-4946-BCB5-DB3B0066B559}" srcOrd="5" destOrd="0" presId="urn:microsoft.com/office/officeart/2005/8/layout/list1"/>
    <dgm:cxn modelId="{3095C6C9-9105-4130-BEAF-2F1DF8435981}" type="presParOf" srcId="{2B7CB4B2-C9CC-4C71-BA76-B3592B25EF83}" destId="{D22AFA3E-DFAB-4C3F-B5CB-B028ED20EF35}" srcOrd="6" destOrd="0" presId="urn:microsoft.com/office/officeart/2005/8/layout/list1"/>
    <dgm:cxn modelId="{F96F0913-1F51-4E0A-90CC-3F7A8B313DF7}" type="presParOf" srcId="{2B7CB4B2-C9CC-4C71-BA76-B3592B25EF83}" destId="{AB4380A1-17E4-400F-AFAC-0E8D95686153}" srcOrd="7" destOrd="0" presId="urn:microsoft.com/office/officeart/2005/8/layout/list1"/>
    <dgm:cxn modelId="{3DA096E5-02CE-4AD2-A039-395FDA87E1B4}" type="presParOf" srcId="{2B7CB4B2-C9CC-4C71-BA76-B3592B25EF83}" destId="{DA83BF63-DFFF-4C4E-8B68-9B33AEDE08DC}" srcOrd="8" destOrd="0" presId="urn:microsoft.com/office/officeart/2005/8/layout/list1"/>
    <dgm:cxn modelId="{30719789-D4AB-46C9-8CAE-815924B6E03E}" type="presParOf" srcId="{DA83BF63-DFFF-4C4E-8B68-9B33AEDE08DC}" destId="{16C946D3-A618-4BE8-B422-08AA8A304514}" srcOrd="0" destOrd="0" presId="urn:microsoft.com/office/officeart/2005/8/layout/list1"/>
    <dgm:cxn modelId="{40E86460-0456-451B-B7EC-6A97D27373E8}" type="presParOf" srcId="{DA83BF63-DFFF-4C4E-8B68-9B33AEDE08DC}" destId="{C21CF230-B1A4-4308-A2A1-3E57C01CC945}" srcOrd="1" destOrd="0" presId="urn:microsoft.com/office/officeart/2005/8/layout/list1"/>
    <dgm:cxn modelId="{7863CABC-F230-4456-891C-680885D0B4AD}" type="presParOf" srcId="{2B7CB4B2-C9CC-4C71-BA76-B3592B25EF83}" destId="{573C5CEF-04DB-488C-9417-22A007E942B4}" srcOrd="9" destOrd="0" presId="urn:microsoft.com/office/officeart/2005/8/layout/list1"/>
    <dgm:cxn modelId="{D3A2E287-3464-4970-B1ED-68459D5F9909}" type="presParOf" srcId="{2B7CB4B2-C9CC-4C71-BA76-B3592B25EF83}" destId="{833655C3-B964-4C59-B3CF-7BB2398F0DD9}" srcOrd="10" destOrd="0" presId="urn:microsoft.com/office/officeart/2005/8/layout/list1"/>
    <dgm:cxn modelId="{ED12A228-3A0A-4DF5-9EFE-6AE7145F6F92}" type="presParOf" srcId="{2B7CB4B2-C9CC-4C71-BA76-B3592B25EF83}" destId="{DD6E6EF1-5853-4E86-8692-60E00AE68EE2}" srcOrd="11" destOrd="0" presId="urn:microsoft.com/office/officeart/2005/8/layout/list1"/>
    <dgm:cxn modelId="{1AF00364-433A-417B-929D-19EBE6D6B8E1}" type="presParOf" srcId="{2B7CB4B2-C9CC-4C71-BA76-B3592B25EF83}" destId="{7F9C7DC2-A426-4CD2-8B76-7CD60575F39C}" srcOrd="12" destOrd="0" presId="urn:microsoft.com/office/officeart/2005/8/layout/list1"/>
    <dgm:cxn modelId="{145E88C0-D272-44BA-88FC-98753E0A5A54}" type="presParOf" srcId="{7F9C7DC2-A426-4CD2-8B76-7CD60575F39C}" destId="{B071BD70-DF47-4639-B968-9761347D72CE}" srcOrd="0" destOrd="0" presId="urn:microsoft.com/office/officeart/2005/8/layout/list1"/>
    <dgm:cxn modelId="{0EBB7037-7752-413D-9CA8-0A228A05499E}" type="presParOf" srcId="{7F9C7DC2-A426-4CD2-8B76-7CD60575F39C}" destId="{58C39C24-0DF3-4179-8A25-018A0B65A889}" srcOrd="1" destOrd="0" presId="urn:microsoft.com/office/officeart/2005/8/layout/list1"/>
    <dgm:cxn modelId="{E9783EF9-D76E-4584-A3BE-0EFC5C945095}" type="presParOf" srcId="{2B7CB4B2-C9CC-4C71-BA76-B3592B25EF83}" destId="{ED2A096A-B60C-404D-A76D-5BE8A4EC782F}" srcOrd="13" destOrd="0" presId="urn:microsoft.com/office/officeart/2005/8/layout/list1"/>
    <dgm:cxn modelId="{E954015D-458A-462B-AC09-9BCBA66DCA74}" type="presParOf" srcId="{2B7CB4B2-C9CC-4C71-BA76-B3592B25EF83}" destId="{7EF99490-8C73-4FE3-BB82-7309C2462CD2}" srcOrd="14" destOrd="0" presId="urn:microsoft.com/office/officeart/2005/8/layout/list1"/>
    <dgm:cxn modelId="{F26264A3-8404-4376-9BF9-A20E2B0B6112}" type="presParOf" srcId="{2B7CB4B2-C9CC-4C71-BA76-B3592B25EF83}" destId="{DCC48F1B-7B44-485F-B45C-4DB0C11C1FB7}" srcOrd="15" destOrd="0" presId="urn:microsoft.com/office/officeart/2005/8/layout/list1"/>
    <dgm:cxn modelId="{F1CA5D9A-4C32-4253-81A6-A50FE1D777B1}" type="presParOf" srcId="{2B7CB4B2-C9CC-4C71-BA76-B3592B25EF83}" destId="{5932E7E8-77C4-495B-ACC3-275AC5606B7C}" srcOrd="16" destOrd="0" presId="urn:microsoft.com/office/officeart/2005/8/layout/list1"/>
    <dgm:cxn modelId="{B2D4FD30-91F4-4506-BF6E-C0772E2A07E0}" type="presParOf" srcId="{5932E7E8-77C4-495B-ACC3-275AC5606B7C}" destId="{4F1588F5-BFB9-404E-8578-04FFD780C23E}" srcOrd="0" destOrd="0" presId="urn:microsoft.com/office/officeart/2005/8/layout/list1"/>
    <dgm:cxn modelId="{7D5832F5-F9E4-41D9-8FBA-59D4A4C2678E}" type="presParOf" srcId="{5932E7E8-77C4-495B-ACC3-275AC5606B7C}" destId="{815E5FE7-A7D1-45A9-A101-8D0EF2C81BBF}" srcOrd="1" destOrd="0" presId="urn:microsoft.com/office/officeart/2005/8/layout/list1"/>
    <dgm:cxn modelId="{2793A3AE-6146-471F-B35E-24EC00DE3B21}" type="presParOf" srcId="{2B7CB4B2-C9CC-4C71-BA76-B3592B25EF83}" destId="{CAFCBACD-E611-4130-A3C1-970D0FF7BA23}" srcOrd="17" destOrd="0" presId="urn:microsoft.com/office/officeart/2005/8/layout/list1"/>
    <dgm:cxn modelId="{A341C199-FEB3-49A4-A19F-0F8E433410FA}" type="presParOf" srcId="{2B7CB4B2-C9CC-4C71-BA76-B3592B25EF83}" destId="{6DA05475-3735-4D35-B956-011793BDE49C}" srcOrd="18" destOrd="0" presId="urn:microsoft.com/office/officeart/2005/8/layout/list1"/>
    <dgm:cxn modelId="{EBE08AD4-A2BE-4326-A238-DF1B2C94F705}" type="presParOf" srcId="{2B7CB4B2-C9CC-4C71-BA76-B3592B25EF83}" destId="{37EE2460-ADEC-4D26-96E8-D8F90DBFFFE1}" srcOrd="19" destOrd="0" presId="urn:microsoft.com/office/officeart/2005/8/layout/list1"/>
    <dgm:cxn modelId="{FDB502F0-6DC6-44CA-9428-7821FEEC4942}" type="presParOf" srcId="{2B7CB4B2-C9CC-4C71-BA76-B3592B25EF83}" destId="{DD8732E0-5076-4CE4-BB28-3C5B697C1C9D}" srcOrd="20" destOrd="0" presId="urn:microsoft.com/office/officeart/2005/8/layout/list1"/>
    <dgm:cxn modelId="{C5A9E5DF-12BA-4124-89FE-640454670977}" type="presParOf" srcId="{DD8732E0-5076-4CE4-BB28-3C5B697C1C9D}" destId="{F404EB1F-6DCD-47B4-B801-4D804DEA190C}" srcOrd="0" destOrd="0" presId="urn:microsoft.com/office/officeart/2005/8/layout/list1"/>
    <dgm:cxn modelId="{61C16EDF-8C67-45BE-8F57-E0CC1F6B604D}" type="presParOf" srcId="{DD8732E0-5076-4CE4-BB28-3C5B697C1C9D}" destId="{04B732D1-D54E-49D3-8022-BC9D95E1B47F}" srcOrd="1" destOrd="0" presId="urn:microsoft.com/office/officeart/2005/8/layout/list1"/>
    <dgm:cxn modelId="{8438FB3B-148E-4842-9F64-3172352523E9}" type="presParOf" srcId="{2B7CB4B2-C9CC-4C71-BA76-B3592B25EF83}" destId="{CD087B78-F8EA-401A-81F9-C29739B2DA09}" srcOrd="21" destOrd="0" presId="urn:microsoft.com/office/officeart/2005/8/layout/list1"/>
    <dgm:cxn modelId="{47E0AD16-6864-41F3-B869-FE2767489664}" type="presParOf" srcId="{2B7CB4B2-C9CC-4C71-BA76-B3592B25EF83}" destId="{CE4DF30E-3547-4B4D-AE8C-F6871B590C24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F4486B-D546-4203-ADFC-C17F80E32E36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GT"/>
        </a:p>
      </dgm:t>
    </dgm:pt>
    <dgm:pt modelId="{6364683C-133A-41FA-9D13-C7D24DD56618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GT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Autoridad superior </a:t>
          </a:r>
        </a:p>
      </dgm:t>
    </dgm:pt>
    <dgm:pt modelId="{627103F3-221A-4D80-A035-C04B07575B32}" type="parTrans" cxnId="{0517A752-D790-4994-BDE7-182263898BC1}">
      <dgm:prSet/>
      <dgm:spPr/>
      <dgm:t>
        <a:bodyPr/>
        <a:lstStyle/>
        <a:p>
          <a:endParaRPr lang="es-GT"/>
        </a:p>
      </dgm:t>
    </dgm:pt>
    <dgm:pt modelId="{9188490E-4F4B-46A8-B1D3-458845B1AE01}" type="sibTrans" cxnId="{0517A752-D790-4994-BDE7-182263898BC1}">
      <dgm:prSet/>
      <dgm:spPr/>
      <dgm:t>
        <a:bodyPr/>
        <a:lstStyle/>
        <a:p>
          <a:endParaRPr lang="es-GT"/>
        </a:p>
      </dgm:t>
    </dgm:pt>
    <dgm:pt modelId="{FFA1A339-0589-430B-B5A6-8A40856C4B66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es-GT" sz="1700" dirty="0">
              <a:latin typeface="Arial" panose="020B0604020202020204" pitchFamily="34" charset="0"/>
              <a:cs typeface="Arial" panose="020B0604020202020204" pitchFamily="34" charset="0"/>
            </a:rPr>
            <a:t>Funcionario, representante u órgano colegiado de más alto nivel de la entidad adquirente.</a:t>
          </a:r>
        </a:p>
      </dgm:t>
    </dgm:pt>
    <dgm:pt modelId="{7C9D9039-88F9-4B96-98F6-47A045DF493C}" type="parTrans" cxnId="{A2B31E82-8E17-4871-8358-830F879068D5}">
      <dgm:prSet/>
      <dgm:spPr/>
      <dgm:t>
        <a:bodyPr/>
        <a:lstStyle/>
        <a:p>
          <a:endParaRPr lang="es-GT"/>
        </a:p>
      </dgm:t>
    </dgm:pt>
    <dgm:pt modelId="{1A6E366C-4114-4927-BBEC-8EDFC7B5447A}" type="sibTrans" cxnId="{A2B31E82-8E17-4871-8358-830F879068D5}">
      <dgm:prSet/>
      <dgm:spPr/>
      <dgm:t>
        <a:bodyPr/>
        <a:lstStyle/>
        <a:p>
          <a:endParaRPr lang="es-GT"/>
        </a:p>
      </dgm:t>
    </dgm:pt>
    <dgm:pt modelId="{0E3D1BB8-7595-407A-91CB-97540AD200CC}">
      <dgm:prSet phldrT="[Texto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s-GT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Autoridad responsable</a:t>
          </a:r>
        </a:p>
      </dgm:t>
    </dgm:pt>
    <dgm:pt modelId="{4F79899D-ED8F-463E-B6A3-1098F3F17D08}" type="parTrans" cxnId="{D0BBDBCB-F1F6-4D01-861F-B658F5691BAF}">
      <dgm:prSet/>
      <dgm:spPr/>
      <dgm:t>
        <a:bodyPr/>
        <a:lstStyle/>
        <a:p>
          <a:endParaRPr lang="es-GT"/>
        </a:p>
      </dgm:t>
    </dgm:pt>
    <dgm:pt modelId="{85B59F6E-C148-4A46-A3D4-49659E5AE524}" type="sibTrans" cxnId="{D0BBDBCB-F1F6-4D01-861F-B658F5691BAF}">
      <dgm:prSet/>
      <dgm:spPr/>
      <dgm:t>
        <a:bodyPr/>
        <a:lstStyle/>
        <a:p>
          <a:endParaRPr lang="es-GT"/>
        </a:p>
      </dgm:t>
    </dgm:pt>
    <dgm:pt modelId="{706375C2-2E55-4677-BBD1-55A879EBFF2A}">
      <dgm:prSet phldrT="[Texto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es-GT" sz="1700" dirty="0">
              <a:latin typeface="Arial" panose="020B0604020202020204" pitchFamily="34" charset="0"/>
              <a:cs typeface="Arial" panose="020B0604020202020204" pitchFamily="34" charset="0"/>
            </a:rPr>
            <a:t>Autoridad máxima de la unidad ejecutora.</a:t>
          </a:r>
        </a:p>
      </dgm:t>
    </dgm:pt>
    <dgm:pt modelId="{DED76334-1CE7-4E6C-84A7-FB3A9BA2501D}" type="parTrans" cxnId="{AF5E1E84-A218-44C5-BDF7-332AEA31AFE7}">
      <dgm:prSet/>
      <dgm:spPr/>
      <dgm:t>
        <a:bodyPr/>
        <a:lstStyle/>
        <a:p>
          <a:endParaRPr lang="es-GT"/>
        </a:p>
      </dgm:t>
    </dgm:pt>
    <dgm:pt modelId="{647A98FC-77A8-44E6-9D2F-F920FD32C2B2}" type="sibTrans" cxnId="{AF5E1E84-A218-44C5-BDF7-332AEA31AFE7}">
      <dgm:prSet/>
      <dgm:spPr/>
      <dgm:t>
        <a:bodyPr/>
        <a:lstStyle/>
        <a:p>
          <a:endParaRPr lang="es-GT"/>
        </a:p>
      </dgm:t>
    </dgm:pt>
    <dgm:pt modelId="{D2F8364C-BB9B-444C-B28E-F5912263ADD6}">
      <dgm:prSet phldrT="[Texto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es-GT" sz="1700" dirty="0">
              <a:latin typeface="Arial" panose="020B0604020202020204" pitchFamily="34" charset="0"/>
              <a:cs typeface="Arial" panose="020B0604020202020204" pitchFamily="34" charset="0"/>
            </a:rPr>
            <a:t>Seleccionar el método de adquisición pública de acuerdo a la naturaleza.</a:t>
          </a:r>
        </a:p>
      </dgm:t>
    </dgm:pt>
    <dgm:pt modelId="{55A989BF-69F8-4D75-9F97-CB4C1A4EDF39}" type="parTrans" cxnId="{9A0F8E63-FC13-4F0C-8900-C2D715052565}">
      <dgm:prSet/>
      <dgm:spPr/>
      <dgm:t>
        <a:bodyPr/>
        <a:lstStyle/>
        <a:p>
          <a:endParaRPr lang="es-GT"/>
        </a:p>
      </dgm:t>
    </dgm:pt>
    <dgm:pt modelId="{E722520A-2898-4A3E-B8C3-F11BC96DA092}" type="sibTrans" cxnId="{9A0F8E63-FC13-4F0C-8900-C2D715052565}">
      <dgm:prSet/>
      <dgm:spPr/>
      <dgm:t>
        <a:bodyPr/>
        <a:lstStyle/>
        <a:p>
          <a:endParaRPr lang="es-GT"/>
        </a:p>
      </dgm:t>
    </dgm:pt>
    <dgm:pt modelId="{9E528154-F0DB-4F93-99EF-CDF32E92ABED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es-GT" sz="1700" dirty="0">
              <a:latin typeface="Arial" panose="020B0604020202020204" pitchFamily="34" charset="0"/>
              <a:cs typeface="Arial" panose="020B0604020202020204" pitchFamily="34" charset="0"/>
            </a:rPr>
            <a:t>Responsable de aprobar el plan anual de adquisiciones y sus modificaciones.</a:t>
          </a:r>
        </a:p>
      </dgm:t>
    </dgm:pt>
    <dgm:pt modelId="{0A1A5D7A-D899-4C67-97E0-6D48E88760C0}" type="parTrans" cxnId="{FC43B62A-5CF2-4E5F-B304-D988CA33B640}">
      <dgm:prSet/>
      <dgm:spPr/>
      <dgm:t>
        <a:bodyPr/>
        <a:lstStyle/>
        <a:p>
          <a:endParaRPr lang="es-GT"/>
        </a:p>
      </dgm:t>
    </dgm:pt>
    <dgm:pt modelId="{F06C4F49-3C31-4FD5-AA43-BBFC072557EB}" type="sibTrans" cxnId="{FC43B62A-5CF2-4E5F-B304-D988CA33B640}">
      <dgm:prSet/>
      <dgm:spPr/>
      <dgm:t>
        <a:bodyPr/>
        <a:lstStyle/>
        <a:p>
          <a:endParaRPr lang="es-GT"/>
        </a:p>
      </dgm:t>
    </dgm:pt>
    <dgm:pt modelId="{59207EFE-5052-4588-88A7-D72F8B761E61}">
      <dgm:prSet phldrT="[Texto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es-GT" sz="1700" dirty="0">
              <a:latin typeface="Arial" panose="020B0604020202020204" pitchFamily="34" charset="0"/>
              <a:cs typeface="Arial" panose="020B0604020202020204" pitchFamily="34" charset="0"/>
            </a:rPr>
            <a:t>Responsable de la planificación y ejecución de las adquisiciones públicas.</a:t>
          </a:r>
        </a:p>
      </dgm:t>
    </dgm:pt>
    <dgm:pt modelId="{6162999C-348F-4930-A52C-803492089225}" type="parTrans" cxnId="{8735074B-60DA-4BB3-82DE-78E8FBB8CC22}">
      <dgm:prSet/>
      <dgm:spPr/>
      <dgm:t>
        <a:bodyPr/>
        <a:lstStyle/>
        <a:p>
          <a:endParaRPr lang="es-GT"/>
        </a:p>
      </dgm:t>
    </dgm:pt>
    <dgm:pt modelId="{345A3430-AF24-46AD-B744-4FD81BD24C07}" type="sibTrans" cxnId="{8735074B-60DA-4BB3-82DE-78E8FBB8CC22}">
      <dgm:prSet/>
      <dgm:spPr/>
      <dgm:t>
        <a:bodyPr/>
        <a:lstStyle/>
        <a:p>
          <a:endParaRPr lang="es-GT"/>
        </a:p>
      </dgm:t>
    </dgm:pt>
    <dgm:pt modelId="{C1C26872-0699-457A-B8DC-71FAE3AF1EFA}">
      <dgm:prSet phldrT="[Texto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es-GT" sz="1700" dirty="0">
              <a:latin typeface="Arial" panose="020B0604020202020204" pitchFamily="34" charset="0"/>
              <a:cs typeface="Arial" panose="020B0604020202020204" pitchFamily="34" charset="0"/>
            </a:rPr>
            <a:t>Aprobar los documentos de adquisición.</a:t>
          </a:r>
        </a:p>
      </dgm:t>
    </dgm:pt>
    <dgm:pt modelId="{723B4362-B12B-463F-87B9-4F8C4DE2C793}" type="parTrans" cxnId="{E2D410A0-107B-4688-A562-CA096D9BB277}">
      <dgm:prSet/>
      <dgm:spPr/>
      <dgm:t>
        <a:bodyPr/>
        <a:lstStyle/>
        <a:p>
          <a:endParaRPr lang="es-GT"/>
        </a:p>
      </dgm:t>
    </dgm:pt>
    <dgm:pt modelId="{5B654E28-2EC2-4597-A14B-005379933493}" type="sibTrans" cxnId="{E2D410A0-107B-4688-A562-CA096D9BB277}">
      <dgm:prSet/>
      <dgm:spPr/>
      <dgm:t>
        <a:bodyPr/>
        <a:lstStyle/>
        <a:p>
          <a:endParaRPr lang="es-GT"/>
        </a:p>
      </dgm:t>
    </dgm:pt>
    <dgm:pt modelId="{60A2100B-E0E1-4DE3-B8C0-6DA65FCD682C}">
      <dgm:prSet phldrT="[Texto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es-GT" sz="1700" dirty="0">
              <a:latin typeface="Arial" panose="020B0604020202020204" pitchFamily="34" charset="0"/>
              <a:cs typeface="Arial" panose="020B0604020202020204" pitchFamily="34" charset="0"/>
            </a:rPr>
            <a:t>Designar al comité de evaluación.</a:t>
          </a:r>
        </a:p>
      </dgm:t>
    </dgm:pt>
    <dgm:pt modelId="{1B087893-639C-4645-BF88-91FBEC85B852}" type="parTrans" cxnId="{936E9A89-DF58-46D9-AA93-6AC3A9911D9E}">
      <dgm:prSet/>
      <dgm:spPr/>
      <dgm:t>
        <a:bodyPr/>
        <a:lstStyle/>
        <a:p>
          <a:endParaRPr lang="es-GT"/>
        </a:p>
      </dgm:t>
    </dgm:pt>
    <dgm:pt modelId="{3C65245D-B0D6-4D50-BAB6-2B59F1615EBA}" type="sibTrans" cxnId="{936E9A89-DF58-46D9-AA93-6AC3A9911D9E}">
      <dgm:prSet/>
      <dgm:spPr/>
      <dgm:t>
        <a:bodyPr/>
        <a:lstStyle/>
        <a:p>
          <a:endParaRPr lang="es-GT"/>
        </a:p>
      </dgm:t>
    </dgm:pt>
    <dgm:pt modelId="{7075C836-BE89-48FD-B443-E1BBD08850F5}">
      <dgm:prSet phldrT="[Texto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es-GT" sz="1700" dirty="0">
              <a:latin typeface="Arial" panose="020B0604020202020204" pitchFamily="34" charset="0"/>
              <a:cs typeface="Arial" panose="020B0604020202020204" pitchFamily="34" charset="0"/>
            </a:rPr>
            <a:t>Adjudicar el negocio, suscribir los contratos, administrar y supervisar la ejecución del negocio.</a:t>
          </a:r>
        </a:p>
      </dgm:t>
    </dgm:pt>
    <dgm:pt modelId="{571CEDD9-893E-4C3D-A215-AC696C83CD43}" type="parTrans" cxnId="{18F728EC-F842-4A40-8E1A-29FE34383880}">
      <dgm:prSet/>
      <dgm:spPr/>
      <dgm:t>
        <a:bodyPr/>
        <a:lstStyle/>
        <a:p>
          <a:endParaRPr lang="es-GT"/>
        </a:p>
      </dgm:t>
    </dgm:pt>
    <dgm:pt modelId="{0FF26EBC-077B-43FE-9E28-327B73B7D30F}" type="sibTrans" cxnId="{18F728EC-F842-4A40-8E1A-29FE34383880}">
      <dgm:prSet/>
      <dgm:spPr/>
      <dgm:t>
        <a:bodyPr/>
        <a:lstStyle/>
        <a:p>
          <a:endParaRPr lang="es-GT"/>
        </a:p>
      </dgm:t>
    </dgm:pt>
    <dgm:pt modelId="{C75FAC67-45E2-4CD7-955E-81A291E1D038}">
      <dgm:prSet custT="1"/>
      <dgm:spPr/>
      <dgm:t>
        <a:bodyPr/>
        <a:lstStyle/>
        <a:p>
          <a:r>
            <a:rPr lang="es-GT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Comité de evaluación</a:t>
          </a:r>
        </a:p>
      </dgm:t>
    </dgm:pt>
    <dgm:pt modelId="{D0150129-1294-401E-B0B2-B568C1CF14C6}" type="parTrans" cxnId="{3B896FFE-FA2B-4FDC-B923-CCB5E515BC69}">
      <dgm:prSet/>
      <dgm:spPr/>
      <dgm:t>
        <a:bodyPr/>
        <a:lstStyle/>
        <a:p>
          <a:endParaRPr lang="es-GT"/>
        </a:p>
      </dgm:t>
    </dgm:pt>
    <dgm:pt modelId="{7B9F2FA1-ECB9-4F28-A09C-3DD224CCBDC9}" type="sibTrans" cxnId="{3B896FFE-FA2B-4FDC-B923-CCB5E515BC69}">
      <dgm:prSet/>
      <dgm:spPr/>
      <dgm:t>
        <a:bodyPr/>
        <a:lstStyle/>
        <a:p>
          <a:endParaRPr lang="es-GT"/>
        </a:p>
      </dgm:t>
    </dgm:pt>
    <dgm:pt modelId="{C5E2A7D8-2EDC-4833-BCCE-A31A9A6CC7DF}">
      <dgm:prSet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es-GT" sz="1700" dirty="0">
              <a:latin typeface="Arial" panose="020B0604020202020204" pitchFamily="34" charset="0"/>
              <a:cs typeface="Arial" panose="020B0604020202020204" pitchFamily="34" charset="0"/>
            </a:rPr>
            <a:t>Responsable de la apertura de ofertas, evaluación y recomendación de la oferta mejor evaluada emitiendo el informe de evaluación correspondiente.</a:t>
          </a:r>
        </a:p>
      </dgm:t>
    </dgm:pt>
    <dgm:pt modelId="{00204CC8-4029-4499-AC82-0CD8E1A2A306}" type="parTrans" cxnId="{CA808DA9-0B46-4FE4-BA2A-24035463E134}">
      <dgm:prSet/>
      <dgm:spPr/>
      <dgm:t>
        <a:bodyPr/>
        <a:lstStyle/>
        <a:p>
          <a:endParaRPr lang="es-GT"/>
        </a:p>
      </dgm:t>
    </dgm:pt>
    <dgm:pt modelId="{8C059132-C1DC-48E4-8885-FB1E210AB5E5}" type="sibTrans" cxnId="{CA808DA9-0B46-4FE4-BA2A-24035463E134}">
      <dgm:prSet/>
      <dgm:spPr/>
      <dgm:t>
        <a:bodyPr/>
        <a:lstStyle/>
        <a:p>
          <a:endParaRPr lang="es-GT"/>
        </a:p>
      </dgm:t>
    </dgm:pt>
    <dgm:pt modelId="{C2188158-5B23-445B-AF19-44DBBB5D1C5D}">
      <dgm:prSet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endParaRPr lang="es-GT" sz="1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EA3AC7-00A8-41AD-8202-6CAE2B086A91}" type="parTrans" cxnId="{CEC77985-8A9D-40EB-90CF-E7379E615EE3}">
      <dgm:prSet/>
      <dgm:spPr/>
      <dgm:t>
        <a:bodyPr/>
        <a:lstStyle/>
        <a:p>
          <a:endParaRPr lang="es-GT"/>
        </a:p>
      </dgm:t>
    </dgm:pt>
    <dgm:pt modelId="{37860F17-12D6-42D2-AAB5-759DCC41826D}" type="sibTrans" cxnId="{CEC77985-8A9D-40EB-90CF-E7379E615EE3}">
      <dgm:prSet/>
      <dgm:spPr/>
      <dgm:t>
        <a:bodyPr/>
        <a:lstStyle/>
        <a:p>
          <a:endParaRPr lang="es-GT"/>
        </a:p>
      </dgm:t>
    </dgm:pt>
    <dgm:pt modelId="{FA7362C3-C78C-40B4-8545-689B5F3B03AD}">
      <dgm:prSet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es-GT" sz="1700" dirty="0">
              <a:latin typeface="Arial" panose="020B0604020202020204" pitchFamily="34" charset="0"/>
              <a:cs typeface="Arial" panose="020B0604020202020204" pitchFamily="34" charset="0"/>
            </a:rPr>
            <a:t>Nombrado por la autoridad responsable.</a:t>
          </a:r>
        </a:p>
      </dgm:t>
    </dgm:pt>
    <dgm:pt modelId="{AF4419ED-BC1F-44F1-A5E1-807BF475576E}" type="parTrans" cxnId="{F0F7E065-8CE9-460B-B21A-BACA44C64265}">
      <dgm:prSet/>
      <dgm:spPr/>
      <dgm:t>
        <a:bodyPr/>
        <a:lstStyle/>
        <a:p>
          <a:endParaRPr lang="es-GT"/>
        </a:p>
      </dgm:t>
    </dgm:pt>
    <dgm:pt modelId="{D9B1E710-1C40-4A59-BA20-4D44BE13ADAD}" type="sibTrans" cxnId="{F0F7E065-8CE9-460B-B21A-BACA44C64265}">
      <dgm:prSet/>
      <dgm:spPr/>
      <dgm:t>
        <a:bodyPr/>
        <a:lstStyle/>
        <a:p>
          <a:endParaRPr lang="es-GT"/>
        </a:p>
      </dgm:t>
    </dgm:pt>
    <dgm:pt modelId="{07F5E07F-B39C-41D0-8999-3639626DDA6C}">
      <dgm:prSet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es-GT" sz="1700" dirty="0">
              <a:latin typeface="Arial" panose="020B0604020202020204" pitchFamily="34" charset="0"/>
              <a:cs typeface="Arial" panose="020B0604020202020204" pitchFamily="34" charset="0"/>
            </a:rPr>
            <a:t>Integrado por funcionarios, empleados públicos o personal contratado bajo cualquier renglón presupuestario, quienes deberán integrar dicho Comité, salvo que exista causa de fuerza mayor o conflicto de interés de acuerdo con el artículo 140 de la ley, debidamente comprobado.</a:t>
          </a:r>
        </a:p>
      </dgm:t>
    </dgm:pt>
    <dgm:pt modelId="{AC31F04A-1900-4D4A-B60B-76ED95EB961F}" type="parTrans" cxnId="{AC91E7D9-0324-4642-81AF-3F7F85A37A0E}">
      <dgm:prSet/>
      <dgm:spPr/>
      <dgm:t>
        <a:bodyPr/>
        <a:lstStyle/>
        <a:p>
          <a:endParaRPr lang="es-GT"/>
        </a:p>
      </dgm:t>
    </dgm:pt>
    <dgm:pt modelId="{23A15BF6-3D1F-4184-BBCA-E9FD1AF5DB78}" type="sibTrans" cxnId="{AC91E7D9-0324-4642-81AF-3F7F85A37A0E}">
      <dgm:prSet/>
      <dgm:spPr/>
      <dgm:t>
        <a:bodyPr/>
        <a:lstStyle/>
        <a:p>
          <a:endParaRPr lang="es-GT"/>
        </a:p>
      </dgm:t>
    </dgm:pt>
    <dgm:pt modelId="{AB40BA98-5814-4945-8BA8-6AA4223D43F6}">
      <dgm:prSet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endParaRPr lang="es-GT" sz="1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F94250-09B5-43BE-9F20-921BDFB66A4B}" type="parTrans" cxnId="{3D7DD015-140E-482B-B630-72A782C5E150}">
      <dgm:prSet/>
      <dgm:spPr/>
      <dgm:t>
        <a:bodyPr/>
        <a:lstStyle/>
        <a:p>
          <a:endParaRPr lang="es-GT"/>
        </a:p>
      </dgm:t>
    </dgm:pt>
    <dgm:pt modelId="{3E8F93F7-FE64-48F3-8B2E-322EBEFBCABC}" type="sibTrans" cxnId="{3D7DD015-140E-482B-B630-72A782C5E150}">
      <dgm:prSet/>
      <dgm:spPr/>
      <dgm:t>
        <a:bodyPr/>
        <a:lstStyle/>
        <a:p>
          <a:endParaRPr lang="es-GT"/>
        </a:p>
      </dgm:t>
    </dgm:pt>
    <dgm:pt modelId="{FDC804E6-310B-4A31-BD25-B67E475E0A7B}" type="pres">
      <dgm:prSet presAssocID="{35F4486B-D546-4203-ADFC-C17F80E32E3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GT"/>
        </a:p>
      </dgm:t>
    </dgm:pt>
    <dgm:pt modelId="{9CD1AE4D-5F47-409B-81B3-FA016B2C592E}" type="pres">
      <dgm:prSet presAssocID="{6364683C-133A-41FA-9D13-C7D24DD56618}" presName="composite" presStyleCnt="0"/>
      <dgm:spPr/>
    </dgm:pt>
    <dgm:pt modelId="{11DE99AE-B74E-4D42-933D-38FEBBD255E4}" type="pres">
      <dgm:prSet presAssocID="{6364683C-133A-41FA-9D13-C7D24DD56618}" presName="parentText" presStyleLbl="alignNode1" presStyleIdx="0" presStyleCnt="3" custScaleX="111814" custLinFactNeighborX="-1713">
        <dgm:presLayoutVars>
          <dgm:chMax val="1"/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707EA601-499B-4DBB-92BF-5CB3717F028D}" type="pres">
      <dgm:prSet presAssocID="{6364683C-133A-41FA-9D13-C7D24DD56618}" presName="descendantText" presStyleLbl="alignAcc1" presStyleIdx="0" presStyleCnt="3" custScaleX="96859" custLinFactNeighborX="-630" custLinFactNeighborY="6060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793E638C-EB97-44AE-9F4A-608CB9DBB1E0}" type="pres">
      <dgm:prSet presAssocID="{9188490E-4F4B-46A8-B1D3-458845B1AE01}" presName="sp" presStyleCnt="0"/>
      <dgm:spPr/>
    </dgm:pt>
    <dgm:pt modelId="{884C0173-2541-42E4-A1FB-320ACDD99A19}" type="pres">
      <dgm:prSet presAssocID="{0E3D1BB8-7595-407A-91CB-97540AD200CC}" presName="composite" presStyleCnt="0"/>
      <dgm:spPr/>
    </dgm:pt>
    <dgm:pt modelId="{16E01335-4319-486E-A6AB-AED455735144}" type="pres">
      <dgm:prSet presAssocID="{0E3D1BB8-7595-407A-91CB-97540AD200CC}" presName="parentText" presStyleLbl="alignNode1" presStyleIdx="1" presStyleCnt="3" custScaleX="111814" custLinFactNeighborX="-248" custLinFactNeighborY="-9228">
        <dgm:presLayoutVars>
          <dgm:chMax val="1"/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97DD8E1E-5F50-48FA-9A81-6042DF58FDB5}" type="pres">
      <dgm:prSet presAssocID="{0E3D1BB8-7595-407A-91CB-97540AD200CC}" presName="descendantText" presStyleLbl="alignAcc1" presStyleIdx="1" presStyleCnt="3" custScaleX="96073" custScaleY="204030" custLinFactNeighborX="-560" custLinFactNeighborY="-19443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97713CF1-785D-4541-9306-78EDC747851B}" type="pres">
      <dgm:prSet presAssocID="{85B59F6E-C148-4A46-A3D4-49659E5AE524}" presName="sp" presStyleCnt="0"/>
      <dgm:spPr/>
    </dgm:pt>
    <dgm:pt modelId="{9D8DEB2F-CAB0-43BE-AE81-F20B981FBEC4}" type="pres">
      <dgm:prSet presAssocID="{C75FAC67-45E2-4CD7-955E-81A291E1D038}" presName="composite" presStyleCnt="0"/>
      <dgm:spPr/>
    </dgm:pt>
    <dgm:pt modelId="{0BD1E9F6-9E3F-40C8-A238-3329D6BDBC2D}" type="pres">
      <dgm:prSet presAssocID="{C75FAC67-45E2-4CD7-955E-81A291E1D038}" presName="parentText" presStyleLbl="alignNode1" presStyleIdx="2" presStyleCnt="3" custScaleX="111814" custLinFactNeighborX="-1101" custLinFactNeighborY="-9507">
        <dgm:presLayoutVars>
          <dgm:chMax val="1"/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130ED368-77A2-4150-A47D-2125DDAF3C25}" type="pres">
      <dgm:prSet presAssocID="{C75FAC67-45E2-4CD7-955E-81A291E1D038}" presName="descendantText" presStyleLbl="alignAcc1" presStyleIdx="2" presStyleCnt="3" custScaleX="96888" custScaleY="176988" custLinFactNeighborX="-241" custLinFactNeighborY="11363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</dgm:ptLst>
  <dgm:cxnLst>
    <dgm:cxn modelId="{BF4F028F-8E35-4F29-8EC3-E420A31C27ED}" type="presOf" srcId="{C5E2A7D8-2EDC-4833-BCCE-A31A9A6CC7DF}" destId="{130ED368-77A2-4150-A47D-2125DDAF3C25}" srcOrd="0" destOrd="3" presId="urn:microsoft.com/office/officeart/2005/8/layout/chevron2"/>
    <dgm:cxn modelId="{3D7DD015-140E-482B-B630-72A782C5E150}" srcId="{C75FAC67-45E2-4CD7-955E-81A291E1D038}" destId="{AB40BA98-5814-4945-8BA8-6AA4223D43F6}" srcOrd="0" destOrd="0" parTransId="{86F94250-09B5-43BE-9F20-921BDFB66A4B}" sibTransId="{3E8F93F7-FE64-48F3-8B2E-322EBEFBCABC}"/>
    <dgm:cxn modelId="{A2B31E82-8E17-4871-8358-830F879068D5}" srcId="{6364683C-133A-41FA-9D13-C7D24DD56618}" destId="{FFA1A339-0589-430B-B5A6-8A40856C4B66}" srcOrd="0" destOrd="0" parTransId="{7C9D9039-88F9-4B96-98F6-47A045DF493C}" sibTransId="{1A6E366C-4114-4927-BBEC-8EDFC7B5447A}"/>
    <dgm:cxn modelId="{18F728EC-F842-4A40-8E1A-29FE34383880}" srcId="{0E3D1BB8-7595-407A-91CB-97540AD200CC}" destId="{7075C836-BE89-48FD-B443-E1BBD08850F5}" srcOrd="5" destOrd="0" parTransId="{571CEDD9-893E-4C3D-A215-AC696C83CD43}" sibTransId="{0FF26EBC-077B-43FE-9E28-327B73B7D30F}"/>
    <dgm:cxn modelId="{A4378A57-99B4-4D19-9F57-A42C67D48487}" type="presOf" srcId="{FFA1A339-0589-430B-B5A6-8A40856C4B66}" destId="{707EA601-499B-4DBB-92BF-5CB3717F028D}" srcOrd="0" destOrd="0" presId="urn:microsoft.com/office/officeart/2005/8/layout/chevron2"/>
    <dgm:cxn modelId="{C2968DD3-F7A6-4B76-8015-70B8230B0540}" type="presOf" srcId="{FA7362C3-C78C-40B4-8545-689B5F3B03AD}" destId="{130ED368-77A2-4150-A47D-2125DDAF3C25}" srcOrd="0" destOrd="1" presId="urn:microsoft.com/office/officeart/2005/8/layout/chevron2"/>
    <dgm:cxn modelId="{8735074B-60DA-4BB3-82DE-78E8FBB8CC22}" srcId="{0E3D1BB8-7595-407A-91CB-97540AD200CC}" destId="{59207EFE-5052-4588-88A7-D72F8B761E61}" srcOrd="1" destOrd="0" parTransId="{6162999C-348F-4930-A52C-803492089225}" sibTransId="{345A3430-AF24-46AD-B744-4FD81BD24C07}"/>
    <dgm:cxn modelId="{D0BBDBCB-F1F6-4D01-861F-B658F5691BAF}" srcId="{35F4486B-D546-4203-ADFC-C17F80E32E36}" destId="{0E3D1BB8-7595-407A-91CB-97540AD200CC}" srcOrd="1" destOrd="0" parTransId="{4F79899D-ED8F-463E-B6A3-1098F3F17D08}" sibTransId="{85B59F6E-C148-4A46-A3D4-49659E5AE524}"/>
    <dgm:cxn modelId="{F0F7E065-8CE9-460B-B21A-BACA44C64265}" srcId="{C75FAC67-45E2-4CD7-955E-81A291E1D038}" destId="{FA7362C3-C78C-40B4-8545-689B5F3B03AD}" srcOrd="1" destOrd="0" parTransId="{AF4419ED-BC1F-44F1-A5E1-807BF475576E}" sibTransId="{D9B1E710-1C40-4A59-BA20-4D44BE13ADAD}"/>
    <dgm:cxn modelId="{6779EB85-2428-46E1-B877-5785F7713180}" type="presOf" srcId="{AB40BA98-5814-4945-8BA8-6AA4223D43F6}" destId="{130ED368-77A2-4150-A47D-2125DDAF3C25}" srcOrd="0" destOrd="0" presId="urn:microsoft.com/office/officeart/2005/8/layout/chevron2"/>
    <dgm:cxn modelId="{0517A752-D790-4994-BDE7-182263898BC1}" srcId="{35F4486B-D546-4203-ADFC-C17F80E32E36}" destId="{6364683C-133A-41FA-9D13-C7D24DD56618}" srcOrd="0" destOrd="0" parTransId="{627103F3-221A-4D80-A035-C04B07575B32}" sibTransId="{9188490E-4F4B-46A8-B1D3-458845B1AE01}"/>
    <dgm:cxn modelId="{9A0F8E63-FC13-4F0C-8900-C2D715052565}" srcId="{0E3D1BB8-7595-407A-91CB-97540AD200CC}" destId="{D2F8364C-BB9B-444C-B28E-F5912263ADD6}" srcOrd="2" destOrd="0" parTransId="{55A989BF-69F8-4D75-9F97-CB4C1A4EDF39}" sibTransId="{E722520A-2898-4A3E-B8C3-F11BC96DA092}"/>
    <dgm:cxn modelId="{02804C40-E6FB-4942-8E4D-E5224F713F37}" type="presOf" srcId="{35F4486B-D546-4203-ADFC-C17F80E32E36}" destId="{FDC804E6-310B-4A31-BD25-B67E475E0A7B}" srcOrd="0" destOrd="0" presId="urn:microsoft.com/office/officeart/2005/8/layout/chevron2"/>
    <dgm:cxn modelId="{3B896FFE-FA2B-4FDC-B923-CCB5E515BC69}" srcId="{35F4486B-D546-4203-ADFC-C17F80E32E36}" destId="{C75FAC67-45E2-4CD7-955E-81A291E1D038}" srcOrd="2" destOrd="0" parTransId="{D0150129-1294-401E-B0B2-B568C1CF14C6}" sibTransId="{7B9F2FA1-ECB9-4F28-A09C-3DD224CCBDC9}"/>
    <dgm:cxn modelId="{8BFC0202-6ABB-46D4-95D2-0CCC9DEE2983}" type="presOf" srcId="{C75FAC67-45E2-4CD7-955E-81A291E1D038}" destId="{0BD1E9F6-9E3F-40C8-A238-3329D6BDBC2D}" srcOrd="0" destOrd="0" presId="urn:microsoft.com/office/officeart/2005/8/layout/chevron2"/>
    <dgm:cxn modelId="{9C85B5F2-8268-481A-8D03-36120BC45092}" type="presOf" srcId="{706375C2-2E55-4677-BBD1-55A879EBFF2A}" destId="{97DD8E1E-5F50-48FA-9A81-6042DF58FDB5}" srcOrd="0" destOrd="0" presId="urn:microsoft.com/office/officeart/2005/8/layout/chevron2"/>
    <dgm:cxn modelId="{A75ECEED-5028-4A33-8785-0AFBA965744E}" type="presOf" srcId="{9E528154-F0DB-4F93-99EF-CDF32E92ABED}" destId="{707EA601-499B-4DBB-92BF-5CB3717F028D}" srcOrd="0" destOrd="1" presId="urn:microsoft.com/office/officeart/2005/8/layout/chevron2"/>
    <dgm:cxn modelId="{CEC77985-8A9D-40EB-90CF-E7379E615EE3}" srcId="{C75FAC67-45E2-4CD7-955E-81A291E1D038}" destId="{C2188158-5B23-445B-AF19-44DBBB5D1C5D}" srcOrd="4" destOrd="0" parTransId="{2DEA3AC7-00A8-41AD-8202-6CAE2B086A91}" sibTransId="{37860F17-12D6-42D2-AAB5-759DCC41826D}"/>
    <dgm:cxn modelId="{E2D410A0-107B-4688-A562-CA096D9BB277}" srcId="{0E3D1BB8-7595-407A-91CB-97540AD200CC}" destId="{C1C26872-0699-457A-B8DC-71FAE3AF1EFA}" srcOrd="3" destOrd="0" parTransId="{723B4362-B12B-463F-87B9-4F8C4DE2C793}" sibTransId="{5B654E28-2EC2-4597-A14B-005379933493}"/>
    <dgm:cxn modelId="{0F585AC0-EC36-43BC-AC90-3FE1B53EFDE7}" type="presOf" srcId="{07F5E07F-B39C-41D0-8999-3639626DDA6C}" destId="{130ED368-77A2-4150-A47D-2125DDAF3C25}" srcOrd="0" destOrd="2" presId="urn:microsoft.com/office/officeart/2005/8/layout/chevron2"/>
    <dgm:cxn modelId="{F0B5179A-B5EC-4F18-A1CE-5ACBE40AD279}" type="presOf" srcId="{59207EFE-5052-4588-88A7-D72F8B761E61}" destId="{97DD8E1E-5F50-48FA-9A81-6042DF58FDB5}" srcOrd="0" destOrd="1" presId="urn:microsoft.com/office/officeart/2005/8/layout/chevron2"/>
    <dgm:cxn modelId="{CA808DA9-0B46-4FE4-BA2A-24035463E134}" srcId="{C75FAC67-45E2-4CD7-955E-81A291E1D038}" destId="{C5E2A7D8-2EDC-4833-BCCE-A31A9A6CC7DF}" srcOrd="3" destOrd="0" parTransId="{00204CC8-4029-4499-AC82-0CD8E1A2A306}" sibTransId="{8C059132-C1DC-48E4-8885-FB1E210AB5E5}"/>
    <dgm:cxn modelId="{4451F637-8BBE-4186-B933-472DED8C6837}" type="presOf" srcId="{0E3D1BB8-7595-407A-91CB-97540AD200CC}" destId="{16E01335-4319-486E-A6AB-AED455735144}" srcOrd="0" destOrd="0" presId="urn:microsoft.com/office/officeart/2005/8/layout/chevron2"/>
    <dgm:cxn modelId="{06979AD8-596B-4DF9-AC2B-B2C8BBEDF613}" type="presOf" srcId="{60A2100B-E0E1-4DE3-B8C0-6DA65FCD682C}" destId="{97DD8E1E-5F50-48FA-9A81-6042DF58FDB5}" srcOrd="0" destOrd="4" presId="urn:microsoft.com/office/officeart/2005/8/layout/chevron2"/>
    <dgm:cxn modelId="{AC91E7D9-0324-4642-81AF-3F7F85A37A0E}" srcId="{C75FAC67-45E2-4CD7-955E-81A291E1D038}" destId="{07F5E07F-B39C-41D0-8999-3639626DDA6C}" srcOrd="2" destOrd="0" parTransId="{AC31F04A-1900-4D4A-B60B-76ED95EB961F}" sibTransId="{23A15BF6-3D1F-4184-BBCA-E9FD1AF5DB78}"/>
    <dgm:cxn modelId="{7FB1432F-0509-4695-A21B-FDE471EDE5AC}" type="presOf" srcId="{C2188158-5B23-445B-AF19-44DBBB5D1C5D}" destId="{130ED368-77A2-4150-A47D-2125DDAF3C25}" srcOrd="0" destOrd="4" presId="urn:microsoft.com/office/officeart/2005/8/layout/chevron2"/>
    <dgm:cxn modelId="{AF5E1E84-A218-44C5-BDF7-332AEA31AFE7}" srcId="{0E3D1BB8-7595-407A-91CB-97540AD200CC}" destId="{706375C2-2E55-4677-BBD1-55A879EBFF2A}" srcOrd="0" destOrd="0" parTransId="{DED76334-1CE7-4E6C-84A7-FB3A9BA2501D}" sibTransId="{647A98FC-77A8-44E6-9D2F-F920FD32C2B2}"/>
    <dgm:cxn modelId="{724E7EC9-B843-4EAF-ACA8-EDE4BB4A3492}" type="presOf" srcId="{6364683C-133A-41FA-9D13-C7D24DD56618}" destId="{11DE99AE-B74E-4D42-933D-38FEBBD255E4}" srcOrd="0" destOrd="0" presId="urn:microsoft.com/office/officeart/2005/8/layout/chevron2"/>
    <dgm:cxn modelId="{09FC10A5-FA60-4C79-B216-1FB5C72AAAC9}" type="presOf" srcId="{D2F8364C-BB9B-444C-B28E-F5912263ADD6}" destId="{97DD8E1E-5F50-48FA-9A81-6042DF58FDB5}" srcOrd="0" destOrd="2" presId="urn:microsoft.com/office/officeart/2005/8/layout/chevron2"/>
    <dgm:cxn modelId="{FC43B62A-5CF2-4E5F-B304-D988CA33B640}" srcId="{6364683C-133A-41FA-9D13-C7D24DD56618}" destId="{9E528154-F0DB-4F93-99EF-CDF32E92ABED}" srcOrd="1" destOrd="0" parTransId="{0A1A5D7A-D899-4C67-97E0-6D48E88760C0}" sibTransId="{F06C4F49-3C31-4FD5-AA43-BBFC072557EB}"/>
    <dgm:cxn modelId="{936E9A89-DF58-46D9-AA93-6AC3A9911D9E}" srcId="{0E3D1BB8-7595-407A-91CB-97540AD200CC}" destId="{60A2100B-E0E1-4DE3-B8C0-6DA65FCD682C}" srcOrd="4" destOrd="0" parTransId="{1B087893-639C-4645-BF88-91FBEC85B852}" sibTransId="{3C65245D-B0D6-4D50-BAB6-2B59F1615EBA}"/>
    <dgm:cxn modelId="{F622591D-4B96-48C6-A381-5AA55FA64948}" type="presOf" srcId="{C1C26872-0699-457A-B8DC-71FAE3AF1EFA}" destId="{97DD8E1E-5F50-48FA-9A81-6042DF58FDB5}" srcOrd="0" destOrd="3" presId="urn:microsoft.com/office/officeart/2005/8/layout/chevron2"/>
    <dgm:cxn modelId="{1505A733-DA01-447F-BE0A-8D1BD78AAC74}" type="presOf" srcId="{7075C836-BE89-48FD-B443-E1BBD08850F5}" destId="{97DD8E1E-5F50-48FA-9A81-6042DF58FDB5}" srcOrd="0" destOrd="5" presId="urn:microsoft.com/office/officeart/2005/8/layout/chevron2"/>
    <dgm:cxn modelId="{E12E8426-19FD-4B75-9886-CE652CF2312C}" type="presParOf" srcId="{FDC804E6-310B-4A31-BD25-B67E475E0A7B}" destId="{9CD1AE4D-5F47-409B-81B3-FA016B2C592E}" srcOrd="0" destOrd="0" presId="urn:microsoft.com/office/officeart/2005/8/layout/chevron2"/>
    <dgm:cxn modelId="{E02FD60B-7DE0-45CF-842A-FF35D6291BD3}" type="presParOf" srcId="{9CD1AE4D-5F47-409B-81B3-FA016B2C592E}" destId="{11DE99AE-B74E-4D42-933D-38FEBBD255E4}" srcOrd="0" destOrd="0" presId="urn:microsoft.com/office/officeart/2005/8/layout/chevron2"/>
    <dgm:cxn modelId="{CFE55F69-6D60-48F9-BB7E-A832D4500B33}" type="presParOf" srcId="{9CD1AE4D-5F47-409B-81B3-FA016B2C592E}" destId="{707EA601-499B-4DBB-92BF-5CB3717F028D}" srcOrd="1" destOrd="0" presId="urn:microsoft.com/office/officeart/2005/8/layout/chevron2"/>
    <dgm:cxn modelId="{08CF61CD-5A71-438F-9569-9F3040E8E357}" type="presParOf" srcId="{FDC804E6-310B-4A31-BD25-B67E475E0A7B}" destId="{793E638C-EB97-44AE-9F4A-608CB9DBB1E0}" srcOrd="1" destOrd="0" presId="urn:microsoft.com/office/officeart/2005/8/layout/chevron2"/>
    <dgm:cxn modelId="{DE41F416-3484-4C87-80B9-FD17229721A6}" type="presParOf" srcId="{FDC804E6-310B-4A31-BD25-B67E475E0A7B}" destId="{884C0173-2541-42E4-A1FB-320ACDD99A19}" srcOrd="2" destOrd="0" presId="urn:microsoft.com/office/officeart/2005/8/layout/chevron2"/>
    <dgm:cxn modelId="{5DB57CF5-0687-45A6-B99E-1C7DD546705F}" type="presParOf" srcId="{884C0173-2541-42E4-A1FB-320ACDD99A19}" destId="{16E01335-4319-486E-A6AB-AED455735144}" srcOrd="0" destOrd="0" presId="urn:microsoft.com/office/officeart/2005/8/layout/chevron2"/>
    <dgm:cxn modelId="{1BC3A582-EF2B-4E24-97D4-B4938AC499E5}" type="presParOf" srcId="{884C0173-2541-42E4-A1FB-320ACDD99A19}" destId="{97DD8E1E-5F50-48FA-9A81-6042DF58FDB5}" srcOrd="1" destOrd="0" presId="urn:microsoft.com/office/officeart/2005/8/layout/chevron2"/>
    <dgm:cxn modelId="{43C3B503-C9DF-4AA9-BFD5-0FF776908767}" type="presParOf" srcId="{FDC804E6-310B-4A31-BD25-B67E475E0A7B}" destId="{97713CF1-785D-4541-9306-78EDC747851B}" srcOrd="3" destOrd="0" presId="urn:microsoft.com/office/officeart/2005/8/layout/chevron2"/>
    <dgm:cxn modelId="{586DD498-B90E-489D-9E65-8EE6D6DF9F70}" type="presParOf" srcId="{FDC804E6-310B-4A31-BD25-B67E475E0A7B}" destId="{9D8DEB2F-CAB0-43BE-AE81-F20B981FBEC4}" srcOrd="4" destOrd="0" presId="urn:microsoft.com/office/officeart/2005/8/layout/chevron2"/>
    <dgm:cxn modelId="{82E964D4-D078-47F9-A3E0-E38D4E0FCD03}" type="presParOf" srcId="{9D8DEB2F-CAB0-43BE-AE81-F20B981FBEC4}" destId="{0BD1E9F6-9E3F-40C8-A238-3329D6BDBC2D}" srcOrd="0" destOrd="0" presId="urn:microsoft.com/office/officeart/2005/8/layout/chevron2"/>
    <dgm:cxn modelId="{4F179788-72DC-4E0C-839E-D31A09109956}" type="presParOf" srcId="{9D8DEB2F-CAB0-43BE-AE81-F20B981FBEC4}" destId="{130ED368-77A2-4150-A47D-2125DDAF3C2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1919A1F-2FDC-404A-A0FC-444385E88F3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E32F609-5405-4458-B0E1-DA6127CF74DA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 anchor="t"/>
        <a:lstStyle/>
        <a:p>
          <a:pPr algn="ctr"/>
          <a:r>
            <a:rPr lang="es-GT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Autoridad superior</a:t>
          </a:r>
        </a:p>
        <a:p>
          <a:pPr algn="ctr"/>
          <a:endParaRPr lang="es-GT" sz="11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endParaRPr lang="es-GT" sz="11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9388" indent="-179388" algn="l"/>
          <a:r>
            <a:rPr lang="es-GT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  </a:t>
          </a:r>
          <a:r>
            <a:rPr lang="es-GT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Aprueba el Plan Anual de Adquisiciones y sus modificaciones. </a:t>
          </a:r>
        </a:p>
      </dgm:t>
    </dgm:pt>
    <dgm:pt modelId="{A777E146-E66B-4269-AA12-A67D31DE4CAB}" type="parTrans" cxnId="{FA3C1E68-8722-4C6B-9327-D1D16BE7EC0D}">
      <dgm:prSet/>
      <dgm:spPr/>
      <dgm:t>
        <a:bodyPr/>
        <a:lstStyle/>
        <a:p>
          <a:endParaRPr lang="es-GT"/>
        </a:p>
      </dgm:t>
    </dgm:pt>
    <dgm:pt modelId="{6B883902-137D-451C-A44A-E6748EF89567}" type="sibTrans" cxnId="{FA3C1E68-8722-4C6B-9327-D1D16BE7EC0D}">
      <dgm:prSet/>
      <dgm:spPr/>
      <dgm:t>
        <a:bodyPr/>
        <a:lstStyle/>
        <a:p>
          <a:endParaRPr lang="es-GT"/>
        </a:p>
      </dgm:t>
    </dgm:pt>
    <dgm:pt modelId="{3E91F34C-45F3-44BC-9A3C-0092DDBCD6A1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 anchor="t"/>
        <a:lstStyle/>
        <a:p>
          <a:pPr algn="ctr"/>
          <a:r>
            <a:rPr lang="es-GT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Autoridad responsable</a:t>
          </a:r>
        </a:p>
        <a:p>
          <a:pPr algn="ctr"/>
          <a:endParaRPr lang="es-GT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9388" indent="-179388" algn="l"/>
          <a:r>
            <a:rPr lang="es-GT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  Planifica la adquisición.</a:t>
          </a:r>
        </a:p>
        <a:p>
          <a:pPr marL="179388" indent="-179388" algn="l"/>
          <a:r>
            <a:rPr lang="es-GT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  Escoge el método de adquisición.</a:t>
          </a:r>
        </a:p>
        <a:p>
          <a:pPr marL="179388" indent="-179388" algn="l"/>
          <a:r>
            <a:rPr lang="es-GT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  Aprueba los documentos de adquisición.</a:t>
          </a:r>
        </a:p>
        <a:p>
          <a:pPr marL="179388" indent="-179388" algn="l"/>
          <a:r>
            <a:rPr lang="es-GT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  Nombra al Comité de Evaluación.</a:t>
          </a:r>
        </a:p>
      </dgm:t>
    </dgm:pt>
    <dgm:pt modelId="{B9F1D80A-60FD-406D-9976-9FDEC04F76B0}" type="parTrans" cxnId="{801440DE-2936-4300-8A2D-3F208A31DEE9}">
      <dgm:prSet/>
      <dgm:spPr/>
      <dgm:t>
        <a:bodyPr/>
        <a:lstStyle/>
        <a:p>
          <a:endParaRPr lang="es-GT"/>
        </a:p>
      </dgm:t>
    </dgm:pt>
    <dgm:pt modelId="{D2928F78-27B0-4ACF-AFAE-8355FB633DA3}" type="sibTrans" cxnId="{801440DE-2936-4300-8A2D-3F208A31DEE9}">
      <dgm:prSet/>
      <dgm:spPr/>
      <dgm:t>
        <a:bodyPr/>
        <a:lstStyle/>
        <a:p>
          <a:endParaRPr lang="es-GT"/>
        </a:p>
      </dgm:t>
    </dgm:pt>
    <dgm:pt modelId="{FEF793BF-DD17-4BDC-9DD8-8EC6B2388363}">
      <dgm:prSet phldrT="[Tex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 anchor="t"/>
        <a:lstStyle/>
        <a:p>
          <a:pPr algn="ctr"/>
          <a:r>
            <a:rPr lang="es-GT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Comité de evaluación</a:t>
          </a:r>
        </a:p>
        <a:p>
          <a:pPr algn="ctr"/>
          <a:endParaRPr lang="es-GT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9388" indent="-179388" algn="l"/>
          <a:r>
            <a:rPr lang="es-GT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  Abre y evalúa las ofertas.</a:t>
          </a:r>
        </a:p>
        <a:p>
          <a:pPr marL="179388" indent="-179388" algn="l"/>
          <a:r>
            <a:rPr lang="es-GT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  Recomienda al oferente mejor evaluado.</a:t>
          </a:r>
        </a:p>
      </dgm:t>
    </dgm:pt>
    <dgm:pt modelId="{AC786095-604D-4913-B695-21072580F8B8}" type="parTrans" cxnId="{FCF63DF9-D512-421C-A12C-F551EDF16DC4}">
      <dgm:prSet/>
      <dgm:spPr/>
      <dgm:t>
        <a:bodyPr/>
        <a:lstStyle/>
        <a:p>
          <a:endParaRPr lang="es-GT"/>
        </a:p>
      </dgm:t>
    </dgm:pt>
    <dgm:pt modelId="{E6A25652-83F5-4433-AB0E-435ACA062ACD}" type="sibTrans" cxnId="{FCF63DF9-D512-421C-A12C-F551EDF16DC4}">
      <dgm:prSet/>
      <dgm:spPr/>
      <dgm:t>
        <a:bodyPr/>
        <a:lstStyle/>
        <a:p>
          <a:endParaRPr lang="es-GT"/>
        </a:p>
      </dgm:t>
    </dgm:pt>
    <dgm:pt modelId="{BDA74FC2-CFA0-40F5-96C2-55AF00411633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 anchor="t"/>
        <a:lstStyle/>
        <a:p>
          <a:pPr algn="ctr"/>
          <a:r>
            <a:rPr lang="es-GT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Autoridad responsable</a:t>
          </a:r>
        </a:p>
        <a:p>
          <a:pPr marL="179388" indent="-179388" algn="ctr"/>
          <a:r>
            <a:rPr lang="es-GT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marL="179388" indent="-179388" algn="l"/>
          <a:r>
            <a:rPr lang="es-GT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  Adjudica el negocio.</a:t>
          </a:r>
        </a:p>
        <a:p>
          <a:pPr marL="179388" indent="-179388" algn="l"/>
          <a:r>
            <a:rPr lang="es-GT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  Suscribe contratos.</a:t>
          </a:r>
        </a:p>
        <a:p>
          <a:pPr marL="179388" indent="-179388" algn="l"/>
          <a:r>
            <a:rPr lang="es-GT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  Administra y supervisa la ejecución.</a:t>
          </a:r>
        </a:p>
      </dgm:t>
    </dgm:pt>
    <dgm:pt modelId="{81C005B0-D173-4977-A7EC-9807DC33B571}" type="parTrans" cxnId="{251B4026-D145-4761-B478-E7CDD47F5516}">
      <dgm:prSet/>
      <dgm:spPr/>
      <dgm:t>
        <a:bodyPr/>
        <a:lstStyle/>
        <a:p>
          <a:endParaRPr lang="es-GT"/>
        </a:p>
      </dgm:t>
    </dgm:pt>
    <dgm:pt modelId="{66ABF7C5-99DD-4CD4-91BD-2D68FCB0AC72}" type="sibTrans" cxnId="{251B4026-D145-4761-B478-E7CDD47F5516}">
      <dgm:prSet/>
      <dgm:spPr/>
      <dgm:t>
        <a:bodyPr/>
        <a:lstStyle/>
        <a:p>
          <a:endParaRPr lang="es-GT"/>
        </a:p>
      </dgm:t>
    </dgm:pt>
    <dgm:pt modelId="{A144F36E-8518-4C0C-9554-77DBD03E563D}" type="pres">
      <dgm:prSet presAssocID="{31919A1F-2FDC-404A-A0FC-444385E88F34}" presName="CompostProcess" presStyleCnt="0">
        <dgm:presLayoutVars>
          <dgm:dir/>
          <dgm:resizeHandles val="exact"/>
        </dgm:presLayoutVars>
      </dgm:prSet>
      <dgm:spPr/>
    </dgm:pt>
    <dgm:pt modelId="{B9DD3236-F892-4869-A5E7-A28123DC9BE5}" type="pres">
      <dgm:prSet presAssocID="{31919A1F-2FDC-404A-A0FC-444385E88F34}" presName="arrow" presStyleLbl="bgShp" presStyleIdx="0" presStyleCnt="1" custScaleX="117647" custLinFactNeighborX="222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</dgm:pt>
    <dgm:pt modelId="{6F7283F7-16E5-450C-BE82-186CCAB29074}" type="pres">
      <dgm:prSet presAssocID="{31919A1F-2FDC-404A-A0FC-444385E88F34}" presName="linearProcess" presStyleCnt="0"/>
      <dgm:spPr/>
    </dgm:pt>
    <dgm:pt modelId="{32F4A7A5-E60E-4793-9B5C-35ACB6306C08}" type="pres">
      <dgm:prSet presAssocID="{1E32F609-5405-4458-B0E1-DA6127CF74DA}" presName="textNode" presStyleLbl="node1" presStyleIdx="0" presStyleCnt="4" custScaleY="184355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0453A577-0293-4D5F-8F60-3C5401D3D552}" type="pres">
      <dgm:prSet presAssocID="{6B883902-137D-451C-A44A-E6748EF89567}" presName="sibTrans" presStyleCnt="0"/>
      <dgm:spPr/>
    </dgm:pt>
    <dgm:pt modelId="{A533A304-636A-42FA-976C-47A974AF2619}" type="pres">
      <dgm:prSet presAssocID="{3E91F34C-45F3-44BC-9A3C-0092DDBCD6A1}" presName="textNode" presStyleLbl="node1" presStyleIdx="1" presStyleCnt="4" custScaleX="114707" custScaleY="194519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552016DD-7E39-4A32-9598-2D2801418CE3}" type="pres">
      <dgm:prSet presAssocID="{D2928F78-27B0-4ACF-AFAE-8355FB633DA3}" presName="sibTrans" presStyleCnt="0"/>
      <dgm:spPr/>
    </dgm:pt>
    <dgm:pt modelId="{031F8848-6150-4FE0-99E6-33B156C6C356}" type="pres">
      <dgm:prSet presAssocID="{FEF793BF-DD17-4BDC-9DD8-8EC6B2388363}" presName="textNode" presStyleLbl="node1" presStyleIdx="2" presStyleCnt="4" custScaleY="188247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5B4771B4-4DA9-48D5-83A3-CEF74066921D}" type="pres">
      <dgm:prSet presAssocID="{E6A25652-83F5-4433-AB0E-435ACA062ACD}" presName="sibTrans" presStyleCnt="0"/>
      <dgm:spPr/>
    </dgm:pt>
    <dgm:pt modelId="{05CC0941-F867-4A36-BCE6-F0EED15AA366}" type="pres">
      <dgm:prSet presAssocID="{BDA74FC2-CFA0-40F5-96C2-55AF00411633}" presName="textNode" presStyleLbl="node1" presStyleIdx="3" presStyleCnt="4" custScaleY="194471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</dgm:ptLst>
  <dgm:cxnLst>
    <dgm:cxn modelId="{AE541523-72DF-4040-A95B-4A2BD555036C}" type="presOf" srcId="{1E32F609-5405-4458-B0E1-DA6127CF74DA}" destId="{32F4A7A5-E60E-4793-9B5C-35ACB6306C08}" srcOrd="0" destOrd="0" presId="urn:microsoft.com/office/officeart/2005/8/layout/hProcess9"/>
    <dgm:cxn modelId="{251B4026-D145-4761-B478-E7CDD47F5516}" srcId="{31919A1F-2FDC-404A-A0FC-444385E88F34}" destId="{BDA74FC2-CFA0-40F5-96C2-55AF00411633}" srcOrd="3" destOrd="0" parTransId="{81C005B0-D173-4977-A7EC-9807DC33B571}" sibTransId="{66ABF7C5-99DD-4CD4-91BD-2D68FCB0AC72}"/>
    <dgm:cxn modelId="{801440DE-2936-4300-8A2D-3F208A31DEE9}" srcId="{31919A1F-2FDC-404A-A0FC-444385E88F34}" destId="{3E91F34C-45F3-44BC-9A3C-0092DDBCD6A1}" srcOrd="1" destOrd="0" parTransId="{B9F1D80A-60FD-406D-9976-9FDEC04F76B0}" sibTransId="{D2928F78-27B0-4ACF-AFAE-8355FB633DA3}"/>
    <dgm:cxn modelId="{2CF149E1-8884-4173-A60B-258229824A8F}" type="presOf" srcId="{3E91F34C-45F3-44BC-9A3C-0092DDBCD6A1}" destId="{A533A304-636A-42FA-976C-47A974AF2619}" srcOrd="0" destOrd="0" presId="urn:microsoft.com/office/officeart/2005/8/layout/hProcess9"/>
    <dgm:cxn modelId="{DB9D7A04-E18A-42D7-B1CC-51F25EA22948}" type="presOf" srcId="{BDA74FC2-CFA0-40F5-96C2-55AF00411633}" destId="{05CC0941-F867-4A36-BCE6-F0EED15AA366}" srcOrd="0" destOrd="0" presId="urn:microsoft.com/office/officeart/2005/8/layout/hProcess9"/>
    <dgm:cxn modelId="{FA3C1E68-8722-4C6B-9327-D1D16BE7EC0D}" srcId="{31919A1F-2FDC-404A-A0FC-444385E88F34}" destId="{1E32F609-5405-4458-B0E1-DA6127CF74DA}" srcOrd="0" destOrd="0" parTransId="{A777E146-E66B-4269-AA12-A67D31DE4CAB}" sibTransId="{6B883902-137D-451C-A44A-E6748EF89567}"/>
    <dgm:cxn modelId="{CF7CCF4D-8611-4C87-8CB3-BA2C942FB8E5}" type="presOf" srcId="{FEF793BF-DD17-4BDC-9DD8-8EC6B2388363}" destId="{031F8848-6150-4FE0-99E6-33B156C6C356}" srcOrd="0" destOrd="0" presId="urn:microsoft.com/office/officeart/2005/8/layout/hProcess9"/>
    <dgm:cxn modelId="{44CEAAE0-9904-4050-907C-CA4F4ABCCB45}" type="presOf" srcId="{31919A1F-2FDC-404A-A0FC-444385E88F34}" destId="{A144F36E-8518-4C0C-9554-77DBD03E563D}" srcOrd="0" destOrd="0" presId="urn:microsoft.com/office/officeart/2005/8/layout/hProcess9"/>
    <dgm:cxn modelId="{FCF63DF9-D512-421C-A12C-F551EDF16DC4}" srcId="{31919A1F-2FDC-404A-A0FC-444385E88F34}" destId="{FEF793BF-DD17-4BDC-9DD8-8EC6B2388363}" srcOrd="2" destOrd="0" parTransId="{AC786095-604D-4913-B695-21072580F8B8}" sibTransId="{E6A25652-83F5-4433-AB0E-435ACA062ACD}"/>
    <dgm:cxn modelId="{280B8950-90AE-4DFD-BC64-0C61BE90F429}" type="presParOf" srcId="{A144F36E-8518-4C0C-9554-77DBD03E563D}" destId="{B9DD3236-F892-4869-A5E7-A28123DC9BE5}" srcOrd="0" destOrd="0" presId="urn:microsoft.com/office/officeart/2005/8/layout/hProcess9"/>
    <dgm:cxn modelId="{DDA889ED-9657-4B0B-9DBC-3EEFC41F985B}" type="presParOf" srcId="{A144F36E-8518-4C0C-9554-77DBD03E563D}" destId="{6F7283F7-16E5-450C-BE82-186CCAB29074}" srcOrd="1" destOrd="0" presId="urn:microsoft.com/office/officeart/2005/8/layout/hProcess9"/>
    <dgm:cxn modelId="{F153CBE9-1A81-46D6-84C1-17C633213232}" type="presParOf" srcId="{6F7283F7-16E5-450C-BE82-186CCAB29074}" destId="{32F4A7A5-E60E-4793-9B5C-35ACB6306C08}" srcOrd="0" destOrd="0" presId="urn:microsoft.com/office/officeart/2005/8/layout/hProcess9"/>
    <dgm:cxn modelId="{62D7EFA4-6167-4BC7-8EE7-8603D55A7FA7}" type="presParOf" srcId="{6F7283F7-16E5-450C-BE82-186CCAB29074}" destId="{0453A577-0293-4D5F-8F60-3C5401D3D552}" srcOrd="1" destOrd="0" presId="urn:microsoft.com/office/officeart/2005/8/layout/hProcess9"/>
    <dgm:cxn modelId="{EE0EF795-AA94-494A-AB4C-DC14063DCFA1}" type="presParOf" srcId="{6F7283F7-16E5-450C-BE82-186CCAB29074}" destId="{A533A304-636A-42FA-976C-47A974AF2619}" srcOrd="2" destOrd="0" presId="urn:microsoft.com/office/officeart/2005/8/layout/hProcess9"/>
    <dgm:cxn modelId="{EA188039-BFA4-407C-8332-078E99D523F6}" type="presParOf" srcId="{6F7283F7-16E5-450C-BE82-186CCAB29074}" destId="{552016DD-7E39-4A32-9598-2D2801418CE3}" srcOrd="3" destOrd="0" presId="urn:microsoft.com/office/officeart/2005/8/layout/hProcess9"/>
    <dgm:cxn modelId="{B4C8778E-5F48-46A8-8E84-19F8201BD062}" type="presParOf" srcId="{6F7283F7-16E5-450C-BE82-186CCAB29074}" destId="{031F8848-6150-4FE0-99E6-33B156C6C356}" srcOrd="4" destOrd="0" presId="urn:microsoft.com/office/officeart/2005/8/layout/hProcess9"/>
    <dgm:cxn modelId="{4ACDB8CF-EF8A-4729-B709-CC2B99E670AA}" type="presParOf" srcId="{6F7283F7-16E5-450C-BE82-186CCAB29074}" destId="{5B4771B4-4DA9-48D5-83A3-CEF74066921D}" srcOrd="5" destOrd="0" presId="urn:microsoft.com/office/officeart/2005/8/layout/hProcess9"/>
    <dgm:cxn modelId="{1E4278FA-C9D6-4FED-9AC8-4B847D15A695}" type="presParOf" srcId="{6F7283F7-16E5-450C-BE82-186CCAB29074}" destId="{05CC0941-F867-4A36-BCE6-F0EED15AA366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11653B-2D57-4EF1-B145-84A235CD1298}">
      <dsp:nvSpPr>
        <dsp:cNvPr id="0" name=""/>
        <dsp:cNvSpPr/>
      </dsp:nvSpPr>
      <dsp:spPr>
        <a:xfrm>
          <a:off x="687186" y="0"/>
          <a:ext cx="6080690" cy="4167599"/>
        </a:xfrm>
        <a:prstGeom prst="triangle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</dsp:sp>
    <dsp:sp modelId="{C82D8894-EECF-4D34-B4F2-2E98966D2A4D}">
      <dsp:nvSpPr>
        <dsp:cNvPr id="0" name=""/>
        <dsp:cNvSpPr/>
      </dsp:nvSpPr>
      <dsp:spPr>
        <a:xfrm>
          <a:off x="3501117" y="193862"/>
          <a:ext cx="2758510" cy="7542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700" kern="1200" dirty="0">
              <a:latin typeface="Arial" panose="020B0604020202020204" pitchFamily="34" charset="0"/>
              <a:cs typeface="Arial" panose="020B0604020202020204" pitchFamily="34" charset="0"/>
            </a:rPr>
            <a:t>Consejo de Adquisiciones del Estado –CAE-</a:t>
          </a:r>
        </a:p>
      </dsp:txBody>
      <dsp:txXfrm>
        <a:off x="3537938" y="230683"/>
        <a:ext cx="2684868" cy="680638"/>
      </dsp:txXfrm>
    </dsp:sp>
    <dsp:sp modelId="{CB2B3DC3-5680-4601-B9AF-CAFCFBADFCE0}">
      <dsp:nvSpPr>
        <dsp:cNvPr id="0" name=""/>
        <dsp:cNvSpPr/>
      </dsp:nvSpPr>
      <dsp:spPr>
        <a:xfrm>
          <a:off x="3358888" y="1376460"/>
          <a:ext cx="2758510" cy="754280"/>
        </a:xfrm>
        <a:prstGeom prst="roundRect">
          <a:avLst/>
        </a:prstGeom>
        <a:solidFill>
          <a:schemeClr val="accent5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700" kern="1200" dirty="0">
              <a:latin typeface="Arial" panose="020B0604020202020204" pitchFamily="34" charset="0"/>
              <a:cs typeface="Arial" panose="020B0604020202020204" pitchFamily="34" charset="0"/>
            </a:rPr>
            <a:t>Superintendente de Adquisiciones del Estado</a:t>
          </a:r>
        </a:p>
      </dsp:txBody>
      <dsp:txXfrm>
        <a:off x="3395709" y="1413281"/>
        <a:ext cx="2684868" cy="680638"/>
      </dsp:txXfrm>
    </dsp:sp>
    <dsp:sp modelId="{C26C47A2-88BF-4D1C-AA7A-C50CA9334FDE}">
      <dsp:nvSpPr>
        <dsp:cNvPr id="0" name=""/>
        <dsp:cNvSpPr/>
      </dsp:nvSpPr>
      <dsp:spPr>
        <a:xfrm>
          <a:off x="495224" y="2423982"/>
          <a:ext cx="2758510" cy="7542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700" kern="1200" dirty="0">
              <a:latin typeface="Arial" panose="020B0604020202020204" pitchFamily="34" charset="0"/>
              <a:cs typeface="Arial" panose="020B0604020202020204" pitchFamily="34" charset="0"/>
            </a:rPr>
            <a:t>Intendentes</a:t>
          </a:r>
        </a:p>
      </dsp:txBody>
      <dsp:txXfrm>
        <a:off x="532045" y="2460803"/>
        <a:ext cx="2684868" cy="680638"/>
      </dsp:txXfrm>
    </dsp:sp>
    <dsp:sp modelId="{14336E1A-CF63-4907-8ECC-2745F5809287}">
      <dsp:nvSpPr>
        <dsp:cNvPr id="0" name=""/>
        <dsp:cNvSpPr/>
      </dsp:nvSpPr>
      <dsp:spPr>
        <a:xfrm>
          <a:off x="4449663" y="3429422"/>
          <a:ext cx="3380030" cy="754280"/>
        </a:xfrm>
        <a:prstGeom prst="roundRect">
          <a:avLst/>
        </a:prstGeom>
        <a:solidFill>
          <a:schemeClr val="accent5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700" kern="1200" dirty="0">
              <a:latin typeface="Arial" panose="020B0604020202020204" pitchFamily="34" charset="0"/>
              <a:cs typeface="Arial" panose="020B0604020202020204" pitchFamily="34" charset="0"/>
            </a:rPr>
            <a:t>Tribunal de Adquisiciones del Estado</a:t>
          </a:r>
        </a:p>
      </dsp:txBody>
      <dsp:txXfrm>
        <a:off x="4486484" y="3466243"/>
        <a:ext cx="3306388" cy="6806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51D0AC-2D3D-41A1-80A4-D912370E775E}">
      <dsp:nvSpPr>
        <dsp:cNvPr id="0" name=""/>
        <dsp:cNvSpPr/>
      </dsp:nvSpPr>
      <dsp:spPr>
        <a:xfrm>
          <a:off x="0" y="624614"/>
          <a:ext cx="1020757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81EBA-7FC5-48AF-9D05-9A8D0B11A4F2}">
      <dsp:nvSpPr>
        <dsp:cNvPr id="0" name=""/>
        <dsp:cNvSpPr/>
      </dsp:nvSpPr>
      <dsp:spPr>
        <a:xfrm>
          <a:off x="510378" y="79529"/>
          <a:ext cx="8044899" cy="8254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076" tIns="0" rIns="27007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800" b="1" kern="1200" dirty="0">
              <a:latin typeface="Arial" panose="020B0604020202020204" pitchFamily="34" charset="0"/>
              <a:cs typeface="Arial" panose="020B0604020202020204" pitchFamily="34" charset="0"/>
            </a:rPr>
            <a:t>Dictaminar previo a su presentación al Congreso de la República, sobre toda iniciativa de ley en materia de adquisiciones.  </a:t>
          </a:r>
        </a:p>
      </dsp:txBody>
      <dsp:txXfrm>
        <a:off x="550671" y="119822"/>
        <a:ext cx="7964313" cy="744825"/>
      </dsp:txXfrm>
    </dsp:sp>
    <dsp:sp modelId="{D22AFA3E-DFAB-4C3F-B5CB-B028ED20EF35}">
      <dsp:nvSpPr>
        <dsp:cNvPr id="0" name=""/>
        <dsp:cNvSpPr/>
      </dsp:nvSpPr>
      <dsp:spPr>
        <a:xfrm>
          <a:off x="0" y="1814496"/>
          <a:ext cx="1020757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B5FBA2-6527-4F5B-940C-301FCAB5DBFB}">
      <dsp:nvSpPr>
        <dsp:cNvPr id="0" name=""/>
        <dsp:cNvSpPr/>
      </dsp:nvSpPr>
      <dsp:spPr>
        <a:xfrm>
          <a:off x="510378" y="1237580"/>
          <a:ext cx="8095845" cy="886876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70076" tIns="0" rIns="27007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Someter al Presidente de la República para su emisión, el proyecto de Reglamento del Sistema Nacional de adquisiciones del Estado y cualquier otra reforma.</a:t>
          </a:r>
        </a:p>
      </dsp:txBody>
      <dsp:txXfrm>
        <a:off x="553672" y="1280874"/>
        <a:ext cx="8009257" cy="800288"/>
      </dsp:txXfrm>
    </dsp:sp>
    <dsp:sp modelId="{833655C3-B964-4C59-B3CF-7BB2398F0DD9}">
      <dsp:nvSpPr>
        <dsp:cNvPr id="0" name=""/>
        <dsp:cNvSpPr/>
      </dsp:nvSpPr>
      <dsp:spPr>
        <a:xfrm>
          <a:off x="0" y="2480602"/>
          <a:ext cx="1020757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1CF230-B1A4-4308-A2A1-3E57C01CC945}">
      <dsp:nvSpPr>
        <dsp:cNvPr id="0" name=""/>
        <dsp:cNvSpPr/>
      </dsp:nvSpPr>
      <dsp:spPr>
        <a:xfrm>
          <a:off x="510378" y="2457096"/>
          <a:ext cx="8042469" cy="61992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076" tIns="0" rIns="270076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GT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GT" sz="1800" b="1" kern="1200" dirty="0">
              <a:latin typeface="Arial" panose="020B0604020202020204" pitchFamily="34" charset="0"/>
              <a:cs typeface="Arial" panose="020B0604020202020204" pitchFamily="34" charset="0"/>
            </a:rPr>
            <a:t>Aprobar la implementación de políticas públicas en materia de adquisiciones que presente el Superintendente.</a:t>
          </a:r>
        </a:p>
        <a:p>
          <a:pPr marL="0"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GT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0640" y="2487358"/>
        <a:ext cx="7981945" cy="559396"/>
      </dsp:txXfrm>
    </dsp:sp>
    <dsp:sp modelId="{7EF99490-8C73-4FE3-BB82-7309C2462CD2}">
      <dsp:nvSpPr>
        <dsp:cNvPr id="0" name=""/>
        <dsp:cNvSpPr/>
      </dsp:nvSpPr>
      <dsp:spPr>
        <a:xfrm>
          <a:off x="0" y="3719616"/>
          <a:ext cx="1020757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C39C24-0DF3-4179-8A25-018A0B65A889}">
      <dsp:nvSpPr>
        <dsp:cNvPr id="0" name=""/>
        <dsp:cNvSpPr/>
      </dsp:nvSpPr>
      <dsp:spPr>
        <a:xfrm>
          <a:off x="510378" y="3409656"/>
          <a:ext cx="7989380" cy="61992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70076" tIns="0" rIns="27007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Administrar y ejercer rectoría en los sistemas informáticos transaccionales.</a:t>
          </a:r>
        </a:p>
      </dsp:txBody>
      <dsp:txXfrm>
        <a:off x="540640" y="3439918"/>
        <a:ext cx="7928856" cy="559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565AB8-31D4-4893-8575-1898D205AE98}">
      <dsp:nvSpPr>
        <dsp:cNvPr id="0" name=""/>
        <dsp:cNvSpPr/>
      </dsp:nvSpPr>
      <dsp:spPr>
        <a:xfrm>
          <a:off x="4687400" y="1246663"/>
          <a:ext cx="451269" cy="969671"/>
        </a:xfrm>
        <a:custGeom>
          <a:avLst/>
          <a:gdLst/>
          <a:ahLst/>
          <a:cxnLst/>
          <a:rect l="0" t="0" r="0" b="0"/>
          <a:pathLst>
            <a:path>
              <a:moveTo>
                <a:pt x="451269" y="0"/>
              </a:moveTo>
              <a:lnTo>
                <a:pt x="451269" y="969671"/>
              </a:lnTo>
              <a:lnTo>
                <a:pt x="0" y="9696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FE1642-AD71-44EB-B0F6-CCF5F1EA8A25}">
      <dsp:nvSpPr>
        <dsp:cNvPr id="0" name=""/>
        <dsp:cNvSpPr/>
      </dsp:nvSpPr>
      <dsp:spPr>
        <a:xfrm>
          <a:off x="5138670" y="1246663"/>
          <a:ext cx="4024638" cy="2040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7206"/>
              </a:lnTo>
              <a:lnTo>
                <a:pt x="4024638" y="1807206"/>
              </a:lnTo>
              <a:lnTo>
                <a:pt x="4024638" y="20400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19B124-2008-43F4-893D-CEC2C7383A73}">
      <dsp:nvSpPr>
        <dsp:cNvPr id="0" name=""/>
        <dsp:cNvSpPr/>
      </dsp:nvSpPr>
      <dsp:spPr>
        <a:xfrm>
          <a:off x="5138670" y="1246663"/>
          <a:ext cx="1341546" cy="2040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7206"/>
              </a:lnTo>
              <a:lnTo>
                <a:pt x="1341546" y="1807206"/>
              </a:lnTo>
              <a:lnTo>
                <a:pt x="1341546" y="20400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C3861A-B335-47B2-B52D-7130790EE8B6}">
      <dsp:nvSpPr>
        <dsp:cNvPr id="0" name=""/>
        <dsp:cNvSpPr/>
      </dsp:nvSpPr>
      <dsp:spPr>
        <a:xfrm>
          <a:off x="3797123" y="1246663"/>
          <a:ext cx="1341546" cy="2040036"/>
        </a:xfrm>
        <a:custGeom>
          <a:avLst/>
          <a:gdLst/>
          <a:ahLst/>
          <a:cxnLst/>
          <a:rect l="0" t="0" r="0" b="0"/>
          <a:pathLst>
            <a:path>
              <a:moveTo>
                <a:pt x="1341546" y="0"/>
              </a:moveTo>
              <a:lnTo>
                <a:pt x="1341546" y="1807206"/>
              </a:lnTo>
              <a:lnTo>
                <a:pt x="0" y="1807206"/>
              </a:lnTo>
              <a:lnTo>
                <a:pt x="0" y="20400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BBDBC-14FB-4535-A0C8-7021592300D5}">
      <dsp:nvSpPr>
        <dsp:cNvPr id="0" name=""/>
        <dsp:cNvSpPr/>
      </dsp:nvSpPr>
      <dsp:spPr>
        <a:xfrm>
          <a:off x="1114031" y="1246663"/>
          <a:ext cx="4024638" cy="2040036"/>
        </a:xfrm>
        <a:custGeom>
          <a:avLst/>
          <a:gdLst/>
          <a:ahLst/>
          <a:cxnLst/>
          <a:rect l="0" t="0" r="0" b="0"/>
          <a:pathLst>
            <a:path>
              <a:moveTo>
                <a:pt x="4024638" y="0"/>
              </a:moveTo>
              <a:lnTo>
                <a:pt x="4024638" y="1807206"/>
              </a:lnTo>
              <a:lnTo>
                <a:pt x="0" y="1807206"/>
              </a:lnTo>
              <a:lnTo>
                <a:pt x="0" y="20400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AB5A65-D9D6-4D8F-BEA9-5DC5C313AD0C}">
      <dsp:nvSpPr>
        <dsp:cNvPr id="0" name=""/>
        <dsp:cNvSpPr/>
      </dsp:nvSpPr>
      <dsp:spPr>
        <a:xfrm>
          <a:off x="4029954" y="137947"/>
          <a:ext cx="2217431" cy="1108715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900" kern="1200" dirty="0">
              <a:solidFill>
                <a:schemeClr val="tx1"/>
              </a:solidFill>
            </a:rPr>
            <a:t>Nombrado por MINFIN, MINECO y SEGEPLAN (Presidente)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4029954" y="137947"/>
        <a:ext cx="2217431" cy="1108715"/>
      </dsp:txXfrm>
    </dsp:sp>
    <dsp:sp modelId="{48AD1408-816B-4C1F-8010-43568CAA4E53}">
      <dsp:nvSpPr>
        <dsp:cNvPr id="0" name=""/>
        <dsp:cNvSpPr/>
      </dsp:nvSpPr>
      <dsp:spPr>
        <a:xfrm>
          <a:off x="5316" y="3286700"/>
          <a:ext cx="2217431" cy="1108715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900" kern="1200" dirty="0">
              <a:solidFill>
                <a:schemeClr val="tx1"/>
              </a:solidFill>
            </a:rPr>
            <a:t>Nombrado por entidad que aglutine mayoría de Municipalidades 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5316" y="3286700"/>
        <a:ext cx="2217431" cy="1108715"/>
      </dsp:txXfrm>
    </dsp:sp>
    <dsp:sp modelId="{2263F988-8EEE-48D9-A2C4-2B3B80B43443}">
      <dsp:nvSpPr>
        <dsp:cNvPr id="0" name=""/>
        <dsp:cNvSpPr/>
      </dsp:nvSpPr>
      <dsp:spPr>
        <a:xfrm>
          <a:off x="2688408" y="3286700"/>
          <a:ext cx="2217431" cy="1108715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900" kern="1200" dirty="0">
              <a:solidFill>
                <a:schemeClr val="tx1"/>
              </a:solidFill>
            </a:rPr>
            <a:t>Superintendente de Adquisiciones del Estado (Secretario)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688408" y="3286700"/>
        <a:ext cx="2217431" cy="1108715"/>
      </dsp:txXfrm>
    </dsp:sp>
    <dsp:sp modelId="{C6A92860-4065-47A3-86BE-700633551873}">
      <dsp:nvSpPr>
        <dsp:cNvPr id="0" name=""/>
        <dsp:cNvSpPr/>
      </dsp:nvSpPr>
      <dsp:spPr>
        <a:xfrm>
          <a:off x="5371500" y="3286700"/>
          <a:ext cx="2217431" cy="1108715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900" kern="1200" dirty="0">
              <a:solidFill>
                <a:schemeClr val="tx1"/>
              </a:solidFill>
            </a:rPr>
            <a:t>Nombrado por entidad que aglutine </a:t>
          </a:r>
          <a:r>
            <a:rPr lang="es-GT" sz="1900" kern="1200" dirty="0" err="1">
              <a:solidFill>
                <a:schemeClr val="tx1"/>
              </a:solidFill>
            </a:rPr>
            <a:t>Mipymes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5371500" y="3286700"/>
        <a:ext cx="2217431" cy="1108715"/>
      </dsp:txXfrm>
    </dsp:sp>
    <dsp:sp modelId="{FE6AFAB5-ECDF-48E6-823F-38AC6D2BB0DC}">
      <dsp:nvSpPr>
        <dsp:cNvPr id="0" name=""/>
        <dsp:cNvSpPr/>
      </dsp:nvSpPr>
      <dsp:spPr>
        <a:xfrm>
          <a:off x="8054592" y="3286700"/>
          <a:ext cx="2217431" cy="1108715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900" kern="1200" dirty="0">
              <a:solidFill>
                <a:schemeClr val="tx1"/>
              </a:solidFill>
            </a:rPr>
            <a:t>Nombrado por sector privado organizado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8054592" y="3286700"/>
        <a:ext cx="2217431" cy="1108715"/>
      </dsp:txXfrm>
    </dsp:sp>
    <dsp:sp modelId="{468E6753-CBED-4C37-8010-ACD18856181C}">
      <dsp:nvSpPr>
        <dsp:cNvPr id="0" name=""/>
        <dsp:cNvSpPr/>
      </dsp:nvSpPr>
      <dsp:spPr>
        <a:xfrm>
          <a:off x="2469969" y="1661977"/>
          <a:ext cx="2217431" cy="1108715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900" kern="1200" dirty="0">
              <a:solidFill>
                <a:schemeClr val="tx1"/>
              </a:solidFill>
            </a:rPr>
            <a:t>Nombrado por Congreso de la República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469969" y="1661977"/>
        <a:ext cx="2217431" cy="11087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51D0AC-2D3D-41A1-80A4-D912370E775E}">
      <dsp:nvSpPr>
        <dsp:cNvPr id="0" name=""/>
        <dsp:cNvSpPr/>
      </dsp:nvSpPr>
      <dsp:spPr>
        <a:xfrm>
          <a:off x="0" y="336070"/>
          <a:ext cx="10515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81EBA-7FC5-48AF-9D05-9A8D0B11A4F2}">
      <dsp:nvSpPr>
        <dsp:cNvPr id="0" name=""/>
        <dsp:cNvSpPr/>
      </dsp:nvSpPr>
      <dsp:spPr>
        <a:xfrm>
          <a:off x="525780" y="50549"/>
          <a:ext cx="8469400" cy="432358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800" b="1" kern="1200" dirty="0">
              <a:latin typeface="Arial" panose="020B0604020202020204" pitchFamily="34" charset="0"/>
              <a:cs typeface="Arial" panose="020B0604020202020204" pitchFamily="34" charset="0"/>
            </a:rPr>
            <a:t>Ejercer la rectoría del Sistema Nacional de Adquisiciones del Estado.</a:t>
          </a:r>
        </a:p>
      </dsp:txBody>
      <dsp:txXfrm>
        <a:off x="546886" y="71655"/>
        <a:ext cx="8427188" cy="390146"/>
      </dsp:txXfrm>
    </dsp:sp>
    <dsp:sp modelId="{D22AFA3E-DFAB-4C3F-B5CB-B028ED20EF35}">
      <dsp:nvSpPr>
        <dsp:cNvPr id="0" name=""/>
        <dsp:cNvSpPr/>
      </dsp:nvSpPr>
      <dsp:spPr>
        <a:xfrm>
          <a:off x="0" y="959341"/>
          <a:ext cx="10515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B5FBA2-6527-4F5B-940C-301FCAB5DBFB}">
      <dsp:nvSpPr>
        <dsp:cNvPr id="0" name=""/>
        <dsp:cNvSpPr/>
      </dsp:nvSpPr>
      <dsp:spPr>
        <a:xfrm>
          <a:off x="525780" y="657147"/>
          <a:ext cx="8537783" cy="464554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Administrar y coordinar el Convenio Marco y Catálogo Electrónico.</a:t>
          </a:r>
        </a:p>
      </dsp:txBody>
      <dsp:txXfrm>
        <a:off x="548458" y="679825"/>
        <a:ext cx="8492427" cy="419198"/>
      </dsp:txXfrm>
    </dsp:sp>
    <dsp:sp modelId="{833655C3-B964-4C59-B3CF-7BB2398F0DD9}">
      <dsp:nvSpPr>
        <dsp:cNvPr id="0" name=""/>
        <dsp:cNvSpPr/>
      </dsp:nvSpPr>
      <dsp:spPr>
        <a:xfrm>
          <a:off x="0" y="1564724"/>
          <a:ext cx="10515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1CF230-B1A4-4308-A2A1-3E57C01CC945}">
      <dsp:nvSpPr>
        <dsp:cNvPr id="0" name=""/>
        <dsp:cNvSpPr/>
      </dsp:nvSpPr>
      <dsp:spPr>
        <a:xfrm>
          <a:off x="525780" y="1295941"/>
          <a:ext cx="8580109" cy="58119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GT" sz="1800" b="1" kern="1200" dirty="0">
              <a:latin typeface="Arial" panose="020B0604020202020204" pitchFamily="34" charset="0"/>
              <a:cs typeface="Arial" panose="020B0604020202020204" pitchFamily="34" charset="0"/>
            </a:rPr>
            <a:t>Desarrollar y poner a disposición, los criterios interpretativos de la normativa en materia de adquisiciones.</a:t>
          </a:r>
          <a:endParaRPr lang="es-GT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4151" y="1324312"/>
        <a:ext cx="8523367" cy="524448"/>
      </dsp:txXfrm>
    </dsp:sp>
    <dsp:sp modelId="{7EF99490-8C73-4FE3-BB82-7309C2462CD2}">
      <dsp:nvSpPr>
        <dsp:cNvPr id="0" name=""/>
        <dsp:cNvSpPr/>
      </dsp:nvSpPr>
      <dsp:spPr>
        <a:xfrm>
          <a:off x="0" y="2469894"/>
          <a:ext cx="10515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C39C24-0DF3-4179-8A25-018A0B65A889}">
      <dsp:nvSpPr>
        <dsp:cNvPr id="0" name=""/>
        <dsp:cNvSpPr/>
      </dsp:nvSpPr>
      <dsp:spPr>
        <a:xfrm>
          <a:off x="525780" y="2051372"/>
          <a:ext cx="8582906" cy="580881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Emitir la normativa, directrices, lineamientos y procedimientos en materia de adquisiciones.</a:t>
          </a:r>
        </a:p>
      </dsp:txBody>
      <dsp:txXfrm>
        <a:off x="554136" y="2079728"/>
        <a:ext cx="8526194" cy="524169"/>
      </dsp:txXfrm>
    </dsp:sp>
    <dsp:sp modelId="{6DA05475-3735-4D35-B956-011793BDE49C}">
      <dsp:nvSpPr>
        <dsp:cNvPr id="0" name=""/>
        <dsp:cNvSpPr/>
      </dsp:nvSpPr>
      <dsp:spPr>
        <a:xfrm>
          <a:off x="0" y="3187377"/>
          <a:ext cx="10515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5E5FE7-A7D1-45A9-A101-8D0EF2C81BBF}">
      <dsp:nvSpPr>
        <dsp:cNvPr id="0" name=""/>
        <dsp:cNvSpPr/>
      </dsp:nvSpPr>
      <dsp:spPr>
        <a:xfrm>
          <a:off x="525780" y="2806494"/>
          <a:ext cx="8515185" cy="543243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800" b="1" kern="1200" dirty="0">
              <a:latin typeface="Arial" panose="020B0604020202020204" pitchFamily="34" charset="0"/>
              <a:cs typeface="Arial" panose="020B0604020202020204" pitchFamily="34" charset="0"/>
            </a:rPr>
            <a:t>Elaborar e implementar programas de capacitación y certificación en materia de adquisiciones.</a:t>
          </a:r>
        </a:p>
      </dsp:txBody>
      <dsp:txXfrm>
        <a:off x="552299" y="2833013"/>
        <a:ext cx="8462147" cy="490205"/>
      </dsp:txXfrm>
    </dsp:sp>
    <dsp:sp modelId="{CE4DF30E-3547-4B4D-AE8C-F6871B590C24}">
      <dsp:nvSpPr>
        <dsp:cNvPr id="0" name=""/>
        <dsp:cNvSpPr/>
      </dsp:nvSpPr>
      <dsp:spPr>
        <a:xfrm>
          <a:off x="0" y="4023588"/>
          <a:ext cx="10515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B732D1-D54E-49D3-8022-BC9D95E1B47F}">
      <dsp:nvSpPr>
        <dsp:cNvPr id="0" name=""/>
        <dsp:cNvSpPr/>
      </dsp:nvSpPr>
      <dsp:spPr>
        <a:xfrm>
          <a:off x="525780" y="3523977"/>
          <a:ext cx="8512388" cy="66197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Diseñar, administrar, normar e implementar políticas para la modernización del Sistema Nacional de Adquisiciones del Estado.</a:t>
          </a:r>
        </a:p>
      </dsp:txBody>
      <dsp:txXfrm>
        <a:off x="558095" y="3556292"/>
        <a:ext cx="8447758" cy="5973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E99AE-B74E-4D42-933D-38FEBBD255E4}">
      <dsp:nvSpPr>
        <dsp:cNvPr id="0" name=""/>
        <dsp:cNvSpPr/>
      </dsp:nvSpPr>
      <dsp:spPr>
        <a:xfrm rot="5400000">
          <a:off x="-163064" y="186020"/>
          <a:ext cx="1673670" cy="1309978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Autoridad superior </a:t>
          </a:r>
        </a:p>
      </dsp:txBody>
      <dsp:txXfrm rot="-5400000">
        <a:off x="18782" y="659163"/>
        <a:ext cx="1309978" cy="363692"/>
      </dsp:txXfrm>
    </dsp:sp>
    <dsp:sp modelId="{707EA601-499B-4DBB-92BF-5CB3717F028D}">
      <dsp:nvSpPr>
        <dsp:cNvPr id="0" name=""/>
        <dsp:cNvSpPr/>
      </dsp:nvSpPr>
      <dsp:spPr>
        <a:xfrm rot="5400000">
          <a:off x="5396562" y="-3958006"/>
          <a:ext cx="1088457" cy="91447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s-GT" sz="1700" kern="1200" dirty="0">
              <a:latin typeface="Arial" panose="020B0604020202020204" pitchFamily="34" charset="0"/>
              <a:cs typeface="Arial" panose="020B0604020202020204" pitchFamily="34" charset="0"/>
            </a:rPr>
            <a:t>Funcionario, representante u órgano colegiado de más alto nivel de la entidad adquirente.</a:t>
          </a:r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s-GT" sz="1700" kern="1200" dirty="0">
              <a:latin typeface="Arial" panose="020B0604020202020204" pitchFamily="34" charset="0"/>
              <a:cs typeface="Arial" panose="020B0604020202020204" pitchFamily="34" charset="0"/>
            </a:rPr>
            <a:t>Responsable de aprobar el plan anual de adquisiciones y sus modificaciones.</a:t>
          </a:r>
        </a:p>
      </dsp:txBody>
      <dsp:txXfrm rot="-5400000">
        <a:off x="1368420" y="123270"/>
        <a:ext cx="9091607" cy="982189"/>
      </dsp:txXfrm>
    </dsp:sp>
    <dsp:sp modelId="{16E01335-4319-486E-A6AB-AED455735144}">
      <dsp:nvSpPr>
        <dsp:cNvPr id="0" name=""/>
        <dsp:cNvSpPr/>
      </dsp:nvSpPr>
      <dsp:spPr>
        <a:xfrm rot="5400000">
          <a:off x="-145900" y="2113801"/>
          <a:ext cx="1673670" cy="1309978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Autoridad responsable</a:t>
          </a:r>
        </a:p>
      </dsp:txBody>
      <dsp:txXfrm rot="-5400000">
        <a:off x="35946" y="2586944"/>
        <a:ext cx="1309978" cy="363692"/>
      </dsp:txXfrm>
    </dsp:sp>
    <dsp:sp modelId="{97DD8E1E-5F50-48FA-9A81-6042DF58FDB5}">
      <dsp:nvSpPr>
        <dsp:cNvPr id="0" name=""/>
        <dsp:cNvSpPr/>
      </dsp:nvSpPr>
      <dsp:spPr>
        <a:xfrm rot="5400000">
          <a:off x="4837593" y="-2116438"/>
          <a:ext cx="2219613" cy="9070533"/>
        </a:xfrm>
        <a:prstGeom prst="round2SameRect">
          <a:avLst/>
        </a:prstGeom>
        <a:solidFill>
          <a:schemeClr val="lt1"/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s-GT" sz="1700" kern="1200" dirty="0">
              <a:latin typeface="Arial" panose="020B0604020202020204" pitchFamily="34" charset="0"/>
              <a:cs typeface="Arial" panose="020B0604020202020204" pitchFamily="34" charset="0"/>
            </a:rPr>
            <a:t>Autoridad máxima de la unidad ejecutora.</a:t>
          </a:r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s-GT" sz="1700" kern="1200" dirty="0">
              <a:latin typeface="Arial" panose="020B0604020202020204" pitchFamily="34" charset="0"/>
              <a:cs typeface="Arial" panose="020B0604020202020204" pitchFamily="34" charset="0"/>
            </a:rPr>
            <a:t>Responsable de la planificación y ejecución de las adquisiciones públicas.</a:t>
          </a:r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s-GT" sz="1700" kern="1200" dirty="0">
              <a:latin typeface="Arial" panose="020B0604020202020204" pitchFamily="34" charset="0"/>
              <a:cs typeface="Arial" panose="020B0604020202020204" pitchFamily="34" charset="0"/>
            </a:rPr>
            <a:t>Seleccionar el método de adquisición pública de acuerdo a la naturaleza.</a:t>
          </a:r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s-GT" sz="1700" kern="1200" dirty="0">
              <a:latin typeface="Arial" panose="020B0604020202020204" pitchFamily="34" charset="0"/>
              <a:cs typeface="Arial" panose="020B0604020202020204" pitchFamily="34" charset="0"/>
            </a:rPr>
            <a:t>Aprobar los documentos de adquisición.</a:t>
          </a:r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s-GT" sz="1700" kern="1200" dirty="0">
              <a:latin typeface="Arial" panose="020B0604020202020204" pitchFamily="34" charset="0"/>
              <a:cs typeface="Arial" panose="020B0604020202020204" pitchFamily="34" charset="0"/>
            </a:rPr>
            <a:t>Designar al comité de evaluación.</a:t>
          </a:r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s-GT" sz="1700" kern="1200" dirty="0">
              <a:latin typeface="Arial" panose="020B0604020202020204" pitchFamily="34" charset="0"/>
              <a:cs typeface="Arial" panose="020B0604020202020204" pitchFamily="34" charset="0"/>
            </a:rPr>
            <a:t>Adjudicar el negocio, suscribir los contratos, administrar y supervisar la ejecución del negocio.</a:t>
          </a:r>
        </a:p>
      </dsp:txBody>
      <dsp:txXfrm rot="-5400000">
        <a:off x="1412134" y="1417374"/>
        <a:ext cx="8962180" cy="2002907"/>
      </dsp:txXfrm>
    </dsp:sp>
    <dsp:sp modelId="{0BD1E9F6-9E3F-40C8-A238-3329D6BDBC2D}">
      <dsp:nvSpPr>
        <dsp:cNvPr id="0" name=""/>
        <dsp:cNvSpPr/>
      </dsp:nvSpPr>
      <dsp:spPr>
        <a:xfrm rot="5400000">
          <a:off x="-155894" y="4044266"/>
          <a:ext cx="1673670" cy="1309978"/>
        </a:xfrm>
        <a:prstGeom prst="chevron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Comité de evaluación</a:t>
          </a:r>
        </a:p>
      </dsp:txBody>
      <dsp:txXfrm rot="-5400000">
        <a:off x="25952" y="4517409"/>
        <a:ext cx="1309978" cy="363692"/>
      </dsp:txXfrm>
    </dsp:sp>
    <dsp:sp modelId="{130ED368-77A2-4150-A47D-2125DDAF3C25}">
      <dsp:nvSpPr>
        <dsp:cNvPr id="0" name=""/>
        <dsp:cNvSpPr/>
      </dsp:nvSpPr>
      <dsp:spPr>
        <a:xfrm rot="5400000">
          <a:off x="5014804" y="115356"/>
          <a:ext cx="1925427" cy="91474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es-GT" sz="17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s-GT" sz="1700" kern="1200" dirty="0">
              <a:latin typeface="Arial" panose="020B0604020202020204" pitchFamily="34" charset="0"/>
              <a:cs typeface="Arial" panose="020B0604020202020204" pitchFamily="34" charset="0"/>
            </a:rPr>
            <a:t>Nombrado por la autoridad responsable.</a:t>
          </a:r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s-GT" sz="1700" kern="1200" dirty="0">
              <a:latin typeface="Arial" panose="020B0604020202020204" pitchFamily="34" charset="0"/>
              <a:cs typeface="Arial" panose="020B0604020202020204" pitchFamily="34" charset="0"/>
            </a:rPr>
            <a:t>Integrado por funcionarios, empleados públicos o personal contratado bajo cualquier renglón presupuestario, quienes deberán integrar dicho Comité, salvo que exista causa de fuerza mayor o conflicto de interés de acuerdo con el artículo 140 de la ley, debidamente comprobado.</a:t>
          </a:r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es-GT" sz="1700" kern="1200" dirty="0">
              <a:latin typeface="Arial" panose="020B0604020202020204" pitchFamily="34" charset="0"/>
              <a:cs typeface="Arial" panose="020B0604020202020204" pitchFamily="34" charset="0"/>
            </a:rPr>
            <a:t>Responsable de la apertura de ofertas, evaluación y recomendación de la oferta mejor evaluada emitiendo el informe de evaluación correspondiente.</a:t>
          </a:r>
        </a:p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es-GT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403778" y="3820374"/>
        <a:ext cx="9053487" cy="17374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DD3236-F892-4869-A5E7-A28123DC9BE5}">
      <dsp:nvSpPr>
        <dsp:cNvPr id="0" name=""/>
        <dsp:cNvSpPr/>
      </dsp:nvSpPr>
      <dsp:spPr>
        <a:xfrm>
          <a:off x="5" y="0"/>
          <a:ext cx="10770698" cy="4351338"/>
        </a:xfrm>
        <a:prstGeom prst="rightArrow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</dsp:sp>
    <dsp:sp modelId="{32F4A7A5-E60E-4793-9B5C-35ACB6306C08}">
      <dsp:nvSpPr>
        <dsp:cNvPr id="0" name=""/>
        <dsp:cNvSpPr/>
      </dsp:nvSpPr>
      <dsp:spPr>
        <a:xfrm>
          <a:off x="215886" y="571287"/>
          <a:ext cx="2255289" cy="3208763"/>
        </a:xfrm>
        <a:prstGeom prst="round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Autoridad superior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11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11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9388" lvl="0" indent="-179388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  </a:t>
          </a:r>
          <a:r>
            <a:rPr lang="es-GT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Aprueba el Plan Anual de Adquisiciones y sus modificaciones. </a:t>
          </a:r>
        </a:p>
      </dsp:txBody>
      <dsp:txXfrm>
        <a:off x="325980" y="681381"/>
        <a:ext cx="2035101" cy="2988575"/>
      </dsp:txXfrm>
    </dsp:sp>
    <dsp:sp modelId="{A533A304-636A-42FA-976C-47A974AF2619}">
      <dsp:nvSpPr>
        <dsp:cNvPr id="0" name=""/>
        <dsp:cNvSpPr/>
      </dsp:nvSpPr>
      <dsp:spPr>
        <a:xfrm>
          <a:off x="2799871" y="482833"/>
          <a:ext cx="2586975" cy="3385671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Autoridad responsable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9388" lvl="0" indent="-179388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  Planifica la adquisición.</a:t>
          </a:r>
        </a:p>
        <a:p>
          <a:pPr marL="179388" lvl="0" indent="-179388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  Escoge el método de adquisición.</a:t>
          </a:r>
        </a:p>
        <a:p>
          <a:pPr marL="179388" lvl="0" indent="-179388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  Aprueba los documentos de adquisición.</a:t>
          </a:r>
        </a:p>
        <a:p>
          <a:pPr marL="179388" lvl="0" indent="-179388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  Nombra al Comité de Evaluación.</a:t>
          </a:r>
        </a:p>
      </dsp:txBody>
      <dsp:txXfrm>
        <a:off x="2926157" y="609119"/>
        <a:ext cx="2334403" cy="3133099"/>
      </dsp:txXfrm>
    </dsp:sp>
    <dsp:sp modelId="{031F8848-6150-4FE0-99E6-33B156C6C356}">
      <dsp:nvSpPr>
        <dsp:cNvPr id="0" name=""/>
        <dsp:cNvSpPr/>
      </dsp:nvSpPr>
      <dsp:spPr>
        <a:xfrm>
          <a:off x="5715542" y="537416"/>
          <a:ext cx="2255289" cy="3276505"/>
        </a:xfrm>
        <a:prstGeom prst="roundRect">
          <a:avLst/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Comité de evaluación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9388" lvl="0" indent="-179388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  Abre y evalúa las ofertas.</a:t>
          </a:r>
        </a:p>
        <a:p>
          <a:pPr marL="179388" lvl="0" indent="-179388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  Recomienda al oferente mejor evaluado.</a:t>
          </a:r>
        </a:p>
      </dsp:txBody>
      <dsp:txXfrm>
        <a:off x="5825636" y="647510"/>
        <a:ext cx="2035101" cy="3056317"/>
      </dsp:txXfrm>
    </dsp:sp>
    <dsp:sp modelId="{05CC0941-F867-4A36-BCE6-F0EED15AA366}">
      <dsp:nvSpPr>
        <dsp:cNvPr id="0" name=""/>
        <dsp:cNvSpPr/>
      </dsp:nvSpPr>
      <dsp:spPr>
        <a:xfrm>
          <a:off x="8299528" y="483250"/>
          <a:ext cx="2255289" cy="3384836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Autoridad responsable</a:t>
          </a:r>
        </a:p>
        <a:p>
          <a:pPr marL="179388" lvl="0" indent="-179388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marL="179388" lvl="0" indent="-179388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  Adjudica el negocio.</a:t>
          </a:r>
        </a:p>
        <a:p>
          <a:pPr marL="179388" lvl="0" indent="-179388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  Suscribe contratos.</a:t>
          </a:r>
        </a:p>
        <a:p>
          <a:pPr marL="179388" lvl="0" indent="-179388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  Administra y supervisa la ejecución.</a:t>
          </a:r>
        </a:p>
      </dsp:txBody>
      <dsp:txXfrm>
        <a:off x="8409622" y="593344"/>
        <a:ext cx="2035101" cy="3164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E595F56-3225-4A1A-B67A-D0A9A91A41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9C7F32B-ABDD-4E22-8774-4E6D756E6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18E6944-1811-428E-8C35-3DF1018D7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1A3F-48C5-4A52-9D08-2388524893C6}" type="datetimeFigureOut">
              <a:rPr lang="es-GT" smtClean="0"/>
              <a:t>17/11/2020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8EF9C8E-636A-48A2-911B-B8101462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0D807F1-F964-41CF-8EEB-FC875B997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BD3D-E75F-4347-BA7C-160F0262106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86751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0CCBCA-C926-494C-8B61-8BD80194B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5DB7120-6A6D-4132-BB34-A3FD278BB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87062CE-A8A6-4ADE-B03D-16EE6A445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1A3F-48C5-4A52-9D08-2388524893C6}" type="datetimeFigureOut">
              <a:rPr lang="es-GT" smtClean="0"/>
              <a:t>17/11/2020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3147D8A-DD32-4BCE-AB07-A2FE02094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42D3599-A19F-45B0-96A3-FB86E8FD2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BD3D-E75F-4347-BA7C-160F0262106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9288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E39B7D7D-2114-4092-8605-C3087794FD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6E0913D4-5A87-400E-B555-417E7EFA3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6D88FCD-67E9-43B6-94F1-C5981E0B9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1A3F-48C5-4A52-9D08-2388524893C6}" type="datetimeFigureOut">
              <a:rPr lang="es-GT" smtClean="0"/>
              <a:t>17/11/2020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A77D95F-3CD1-4F31-B57F-D9DFC4114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6A47DC3-5378-4DA3-B5BE-6DBF6B2BD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BD3D-E75F-4347-BA7C-160F0262106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89061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9674F65-E966-447D-AF3A-BCE375156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6413D17-167E-4555-A6E4-B3F94F52F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97C4F93-0DAB-4340-B497-EBAD03BEA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1A3F-48C5-4A52-9D08-2388524893C6}" type="datetimeFigureOut">
              <a:rPr lang="es-GT" smtClean="0"/>
              <a:t>17/11/2020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C4BF0A7-64BA-48D7-816E-F787FCA17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BD282B9-7C51-4695-8779-99D2F53FB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BD3D-E75F-4347-BA7C-160F0262106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96009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6E6DBE7-E7A8-424F-AB07-20C40D511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0780849-BFA0-4081-B87F-591526852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3D68D30-C8A6-4CF1-B95F-AC844634D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1A3F-48C5-4A52-9D08-2388524893C6}" type="datetimeFigureOut">
              <a:rPr lang="es-GT" smtClean="0"/>
              <a:t>17/11/2020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CF125F0-791B-4E7C-81AE-E7A911A25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EF1054E-FDD6-4C35-94D5-B64FCAD32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BD3D-E75F-4347-BA7C-160F0262106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0626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0B0101F-2141-42CA-936E-A6BBC9183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D9FA801-8F0E-4028-A6D2-2DC416007F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2022A311-7A4E-4161-A502-52939AFCA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22D14FE6-8FBA-454B-AEF1-D1F7B1510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1A3F-48C5-4A52-9D08-2388524893C6}" type="datetimeFigureOut">
              <a:rPr lang="es-GT" smtClean="0"/>
              <a:t>17/11/2020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3342B5D-B165-4B81-A722-2EAC65973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E34E59E-6A2E-4EA0-830D-156C5C402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BD3D-E75F-4347-BA7C-160F0262106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90939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2707E4F-81BC-4109-BA09-D9C6ABE95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49891CFA-5A03-46C5-B01B-1C2A3DE46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B856B05-CB42-4298-BE85-5C5B39AEBE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C21EB070-FBEF-4D48-B1A4-3D3831DB15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81572409-9F9B-4B7E-A93C-1B9124C61B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6204700-0AF4-44C5-AA07-5F933573F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1A3F-48C5-4A52-9D08-2388524893C6}" type="datetimeFigureOut">
              <a:rPr lang="es-GT" smtClean="0"/>
              <a:t>17/11/2020</a:t>
            </a:fld>
            <a:endParaRPr lang="es-GT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FB523726-2047-4AC4-9065-4E9F7BBE4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F548A95B-1BCD-4224-9E5E-FF87A1332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BD3D-E75F-4347-BA7C-160F0262106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1252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5822880-ECB1-48FA-824F-D15F205EF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91267365-D155-49FC-89DC-0A07D53A4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1A3F-48C5-4A52-9D08-2388524893C6}" type="datetimeFigureOut">
              <a:rPr lang="es-GT" smtClean="0"/>
              <a:t>17/11/2020</a:t>
            </a:fld>
            <a:endParaRPr lang="es-GT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71B38535-9106-455D-8ECC-E6221BD4B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27D16328-EB33-4A19-AE05-DB7A694A1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BD3D-E75F-4347-BA7C-160F0262106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97334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E5F87944-4B51-4120-80DE-B57779276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1A3F-48C5-4A52-9D08-2388524893C6}" type="datetimeFigureOut">
              <a:rPr lang="es-GT" smtClean="0"/>
              <a:t>17/11/2020</a:t>
            </a:fld>
            <a:endParaRPr lang="es-GT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35F82C8A-A523-446E-9C11-51BE83A00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DE6923F7-4FF4-48E1-AE54-71A1DCB4D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BD3D-E75F-4347-BA7C-160F0262106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55371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83B5C0-0E15-45B5-8BAC-F87F01183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610D3A8-C9BF-428E-8F43-34C005062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C54D6DF-3F93-438A-9660-7731E01A6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6BF1C12-54EE-4FF1-81D1-793EF3AA7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1A3F-48C5-4A52-9D08-2388524893C6}" type="datetimeFigureOut">
              <a:rPr lang="es-GT" smtClean="0"/>
              <a:t>17/11/2020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9AF1A57-72D6-4996-AD9F-B3EB9EC42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B998757-C12F-4256-B4AE-346BECCB2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BD3D-E75F-4347-BA7C-160F0262106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64234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0971D7-2364-4039-B961-C4CDD308C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58657DA2-CF87-49DA-B31E-5B6A433EC0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F9D61A57-E325-408E-AE90-6AE21DF6E9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C654DF8-55D6-43F9-9FC0-6D834138D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1A3F-48C5-4A52-9D08-2388524893C6}" type="datetimeFigureOut">
              <a:rPr lang="es-GT" smtClean="0"/>
              <a:t>17/11/2020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78B7261-189E-4786-985A-9D8975059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404EFFD7-D6E4-4AA2-8A47-CABD2C78B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BD3D-E75F-4347-BA7C-160F0262106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23398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95F10041-B48F-4412-B5F0-EF5EEDFA9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5CE7ADF-55C1-41A0-8131-14FAFDC44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3666F79-4E78-4F6D-BA27-7019521EA7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41A3F-48C5-4A52-9D08-2388524893C6}" type="datetimeFigureOut">
              <a:rPr lang="es-GT" smtClean="0"/>
              <a:t>17/11/2020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01C16BF-006B-4310-A56F-4E59A5D104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0FE42C1-1D73-4629-B79F-42291CA76A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EBD3D-E75F-4347-BA7C-160F0262106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4384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7A4135A-B4B7-4839-91A9-3F36F605E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8947" y="2379177"/>
            <a:ext cx="9792237" cy="3236011"/>
          </a:xfrm>
        </p:spPr>
        <p:txBody>
          <a:bodyPr anchor="ctr">
            <a:normAutofit fontScale="90000"/>
          </a:bodyPr>
          <a:lstStyle/>
          <a:p>
            <a:r>
              <a:rPr lang="es-GT" dirty="0">
                <a:solidFill>
                  <a:schemeClr val="bg1"/>
                </a:solidFill>
                <a:latin typeface="High Tower Text" panose="02040502050506030303" pitchFamily="18" charset="0"/>
              </a:rPr>
              <a:t>ENTE RECTOR Y RESPONSABLES EN EL PROCESO DE ADQUISICIONES  </a:t>
            </a:r>
          </a:p>
        </p:txBody>
      </p:sp>
    </p:spTree>
    <p:extLst>
      <p:ext uri="{BB962C8B-B14F-4D97-AF65-F5344CB8AC3E}">
        <p14:creationId xmlns:p14="http://schemas.microsoft.com/office/powerpoint/2010/main" val="3058157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476547F4-6F68-4C12-94F6-040370BD54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369899"/>
              </p:ext>
            </p:extLst>
          </p:nvPr>
        </p:nvGraphicFramePr>
        <p:xfrm>
          <a:off x="838200" y="1825625"/>
          <a:ext cx="1077070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8627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n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3252"/>
            <a:ext cx="11277600" cy="6858000"/>
          </a:xfrm>
          <a:prstGeom prst="rect">
            <a:avLst/>
          </a:prstGeom>
        </p:spPr>
      </p:pic>
      <p:graphicFrame>
        <p:nvGraphicFramePr>
          <p:cNvPr id="4" name="Marcador de contenido 6">
            <a:extLst>
              <a:ext uri="{FF2B5EF4-FFF2-40B4-BE49-F238E27FC236}">
                <a16:creationId xmlns:a16="http://schemas.microsoft.com/office/drawing/2014/main" xmlns="" id="{0B075096-6DFF-4948-AC44-690E158E8D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793934"/>
              </p:ext>
            </p:extLst>
          </p:nvPr>
        </p:nvGraphicFramePr>
        <p:xfrm>
          <a:off x="1141593" y="1967615"/>
          <a:ext cx="7829694" cy="4243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ángulo 4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s-MX" sz="2800" dirty="0"/>
              <a:t>ENTE RECTOR</a:t>
            </a:r>
            <a:endParaRPr lang="en-US" sz="2800" dirty="0"/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7428791" y="2420634"/>
            <a:ext cx="6215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7428791" y="3730526"/>
            <a:ext cx="6215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4434934" y="4739565"/>
            <a:ext cx="6215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6F956FDD-CC62-4CC8-9B4A-F1D4CD9AC300}"/>
              </a:ext>
            </a:extLst>
          </p:cNvPr>
          <p:cNvSpPr txBox="1"/>
          <p:nvPr/>
        </p:nvSpPr>
        <p:spPr>
          <a:xfrm>
            <a:off x="8057321" y="2252870"/>
            <a:ext cx="2709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600" dirty="0">
                <a:latin typeface="Arial" panose="020B0604020202020204" pitchFamily="34" charset="0"/>
                <a:cs typeface="Arial" panose="020B0604020202020204" pitchFamily="34" charset="0"/>
              </a:rPr>
              <a:t>Órgano superior de la SAE.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8050297" y="3315028"/>
            <a:ext cx="42285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GT" sz="1600" dirty="0">
                <a:latin typeface="Arial" panose="020B0604020202020204" pitchFamily="34" charset="0"/>
                <a:cs typeface="Arial" panose="020B0604020202020204" pitchFamily="34" charset="0"/>
              </a:rPr>
              <a:t>Autoridad administrativa superior y  funcionario ejecutivo de mayor nivel jerárquico de la SAE.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77850AB7-7018-40D9-A760-9DB511A16F96}"/>
              </a:ext>
            </a:extLst>
          </p:cNvPr>
          <p:cNvSpPr txBox="1"/>
          <p:nvPr/>
        </p:nvSpPr>
        <p:spPr>
          <a:xfrm>
            <a:off x="5126117" y="4570288"/>
            <a:ext cx="401889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GT" sz="1600" dirty="0">
                <a:latin typeface="Arial" panose="020B0604020202020204" pitchFamily="34" charset="0"/>
                <a:cs typeface="Arial" panose="020B0604020202020204" pitchFamily="34" charset="0"/>
              </a:rPr>
              <a:t>Unidades de apoyo del Superintendente. 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817717" y="1210494"/>
            <a:ext cx="401889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Autónoma.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De carácter técnico y naturaleza pública.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Con independencia funcional, técnica, financiera y administrativa.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Personalidad jurídica, patrimonio y recursos propios.</a:t>
            </a:r>
            <a:endParaRPr lang="es-G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1532586" y="706683"/>
            <a:ext cx="100365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Superintendencia de Adquisiciones del Estado (SINAE)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386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59EE963-5798-4553-AE7C-EE019341C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056" y="709298"/>
            <a:ext cx="10515600" cy="1183896"/>
          </a:xfrm>
        </p:spPr>
        <p:txBody>
          <a:bodyPr>
            <a:normAutofit/>
          </a:bodyPr>
          <a:lstStyle/>
          <a:p>
            <a:pPr algn="ctr"/>
            <a:r>
              <a:rPr lang="es-GT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Funciones del Consejo de Adquisiciones del Estado (CAE)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A74E9E2C-35D6-4641-B147-782C8CCB03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6406457"/>
              </p:ext>
            </p:extLst>
          </p:nvPr>
        </p:nvGraphicFramePr>
        <p:xfrm>
          <a:off x="1004552" y="2125014"/>
          <a:ext cx="10207579" cy="4328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7139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A6B246A-7873-4FC7-B8F3-B1A4579BA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907" y="708821"/>
            <a:ext cx="10515600" cy="1094222"/>
          </a:xfrm>
        </p:spPr>
        <p:txBody>
          <a:bodyPr>
            <a:normAutofit/>
          </a:bodyPr>
          <a:lstStyle/>
          <a:p>
            <a:pPr algn="ctr"/>
            <a:r>
              <a:rPr lang="es-GT" sz="3600" b="1" dirty="0">
                <a:latin typeface="Arial" panose="020B0604020202020204" pitchFamily="34" charset="0"/>
                <a:cs typeface="Arial" panose="020B0604020202020204" pitchFamily="34" charset="0"/>
              </a:rPr>
              <a:t>Integración del Consejo de Adquisiciones del Estado (CAE)</a:t>
            </a:r>
            <a:endParaRPr lang="es-GT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854463923"/>
              </p:ext>
            </p:extLst>
          </p:nvPr>
        </p:nvGraphicFramePr>
        <p:xfrm>
          <a:off x="953037" y="1803043"/>
          <a:ext cx="10277340" cy="4533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54439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F49F495-B2F7-4152-88B0-8B18D8055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7114"/>
            <a:ext cx="10515600" cy="1135555"/>
          </a:xfrm>
        </p:spPr>
        <p:txBody>
          <a:bodyPr/>
          <a:lstStyle/>
          <a:p>
            <a:pPr algn="ctr"/>
            <a:r>
              <a:rPr lang="es-GT" b="1" dirty="0">
                <a:latin typeface="Arial" panose="020B0604020202020204" pitchFamily="34" charset="0"/>
                <a:cs typeface="Arial" panose="020B0604020202020204" pitchFamily="34" charset="0"/>
              </a:rPr>
              <a:t>Superintendente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BA65029-CC03-4DF1-AB79-D9D2AB109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3382"/>
            <a:ext cx="10515600" cy="4351338"/>
          </a:xfrm>
        </p:spPr>
        <p:txBody>
          <a:bodyPr anchor="ctr"/>
          <a:lstStyle/>
          <a:p>
            <a:r>
              <a:rPr lang="es-ES" sz="24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Es designado por el </a:t>
            </a:r>
            <a:r>
              <a:rPr lang="es-ES" sz="24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Consejo de Adquisiciones del Estado</a:t>
            </a:r>
            <a:r>
              <a:rPr lang="es-ES" sz="24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, conforme a méritos de capacidad, idoneidad y experiencia, mediante el proceso público, competitivo y trasparente establecido en el reglamento de la ley.</a:t>
            </a:r>
          </a:p>
          <a:p>
            <a:pPr marL="0" indent="0">
              <a:buNone/>
            </a:pPr>
            <a:r>
              <a:rPr lang="es-ES" sz="24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</a:p>
          <a:p>
            <a:r>
              <a:rPr lang="es-ES" sz="24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Período de </a:t>
            </a:r>
            <a:r>
              <a:rPr lang="es-ES" sz="24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cinco (5) años</a:t>
            </a:r>
            <a:r>
              <a:rPr lang="es-ES" sz="24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, pudiendo ser reelecto. </a:t>
            </a:r>
          </a:p>
          <a:p>
            <a:endParaRPr lang="es-ES" sz="24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r>
              <a:rPr lang="es-ES" sz="24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El Superintendente </a:t>
            </a:r>
            <a:r>
              <a:rPr lang="es-E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nombra a</a:t>
            </a:r>
            <a:r>
              <a:rPr lang="es-ES" sz="24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los intendentes y demás personal de la Superintendencia de Adquisiciones del Estado.</a:t>
            </a:r>
            <a:endParaRPr lang="es-GT" sz="24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715397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1126100-4003-4402-A7D4-4E0DAE751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5721"/>
            <a:ext cx="10515600" cy="1248073"/>
          </a:xfrm>
        </p:spPr>
        <p:txBody>
          <a:bodyPr>
            <a:normAutofit/>
          </a:bodyPr>
          <a:lstStyle/>
          <a:p>
            <a:pPr algn="ctr"/>
            <a:r>
              <a:rPr lang="es-GT" sz="3600" b="1" dirty="0">
                <a:latin typeface="Arial" panose="020B0604020202020204" pitchFamily="34" charset="0"/>
                <a:cs typeface="Arial" panose="020B0604020202020204" pitchFamily="34" charset="0"/>
              </a:rPr>
              <a:t>Funciones del Superintendente de Adquisiciones del Estado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113E5380-8CC1-4A5A-BA9D-94E875E899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511179"/>
              </p:ext>
            </p:extLst>
          </p:nvPr>
        </p:nvGraphicFramePr>
        <p:xfrm>
          <a:off x="838200" y="1954414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33061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A7B65B8-7865-4DFE-A1EB-4D941419E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8545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GT" sz="4000" dirty="0">
                <a:latin typeface="Arial" panose="020B0604020202020204" pitchFamily="34" charset="0"/>
                <a:cs typeface="Arial" panose="020B0604020202020204" pitchFamily="34" charset="0"/>
              </a:rPr>
              <a:t>Tribunal Administrativo de Adquisiciones Públicas (TAP)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52BB1E3-4948-4DCE-9E93-AD2DD031A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139" y="2305317"/>
            <a:ext cx="10121721" cy="4077707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es-PE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PE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 </a:t>
            </a:r>
            <a:r>
              <a:rPr lang="es-PE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 </a:t>
            </a:r>
            <a:r>
              <a:rPr lang="es-PE" sz="20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órgano colegiado </a:t>
            </a:r>
            <a:r>
              <a:rPr lang="es-PE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que le corresponde, con exclusividad e independencia, conocer y resolver los </a:t>
            </a:r>
            <a:r>
              <a:rPr lang="es-PE" sz="20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recursos administrativos de reconsideración</a:t>
            </a:r>
            <a:r>
              <a:rPr lang="es-PE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que por disposición de la ley correspondan.</a:t>
            </a:r>
            <a:endParaRPr lang="es-GT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PE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Las resoluciones finales del TAP causan estado y dan por finalizada la vía administrativa, a efecto de acudir a la jurisdicción contencioso-administrativa.</a:t>
            </a:r>
            <a:endParaRPr lang="es-GT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GT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 integra por </a:t>
            </a:r>
            <a:r>
              <a:rPr lang="es-GT" sz="20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siete (7) profesionales </a:t>
            </a:r>
            <a:r>
              <a:rPr lang="es-GT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</a:t>
            </a:r>
            <a:r>
              <a:rPr lang="es-GT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ue serán designados por el Consejo de Adquisiciones del Estado, conforme a méritos de capacidad y experiencia en materia de adquisiciones públicas, mediante el proceso público, competitivo y transparente establecido en el reglamento de la </a:t>
            </a:r>
            <a:r>
              <a:rPr lang="es-GT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lang="es-GT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ey, para un período de siete (7) años, pudiendo ser relectos. </a:t>
            </a:r>
            <a:endParaRPr lang="es-GT" sz="2000" dirty="0"/>
          </a:p>
        </p:txBody>
      </p:sp>
    </p:spTree>
    <p:extLst>
      <p:ext uri="{BB962C8B-B14F-4D97-AF65-F5344CB8AC3E}">
        <p14:creationId xmlns:p14="http://schemas.microsoft.com/office/powerpoint/2010/main" val="1018267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6EFD42B-78DC-42D8-A390-A5539FE85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GT" dirty="0"/>
          </a:p>
          <a:p>
            <a:pPr marL="0" indent="0" algn="ctr">
              <a:buNone/>
            </a:pPr>
            <a:endParaRPr lang="es-GT" dirty="0"/>
          </a:p>
          <a:p>
            <a:pPr marL="0" indent="0" algn="ctr">
              <a:buNone/>
            </a:pPr>
            <a:r>
              <a:rPr lang="es-GT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OTROS RESPONSABLES EN EL </a:t>
            </a:r>
          </a:p>
          <a:p>
            <a:pPr marL="0" indent="0" algn="ctr">
              <a:buNone/>
            </a:pPr>
            <a:r>
              <a:rPr lang="es-GT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 DE ADQUISICIONES PÚBLICAS </a:t>
            </a:r>
          </a:p>
        </p:txBody>
      </p:sp>
    </p:spTree>
    <p:extLst>
      <p:ext uri="{BB962C8B-B14F-4D97-AF65-F5344CB8AC3E}">
        <p14:creationId xmlns:p14="http://schemas.microsoft.com/office/powerpoint/2010/main" val="1113257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336DE556-E8AD-4A4E-81D3-1992F22312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8754464"/>
              </p:ext>
            </p:extLst>
          </p:nvPr>
        </p:nvGraphicFramePr>
        <p:xfrm>
          <a:off x="1135188" y="920080"/>
          <a:ext cx="10612862" cy="5699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149145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757</Words>
  <Application>Microsoft Office PowerPoint</Application>
  <PresentationFormat>Personalizado</PresentationFormat>
  <Paragraphs>81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ENTE RECTOR Y RESPONSABLES EN EL PROCESO DE ADQUISICIONES  </vt:lpstr>
      <vt:lpstr>Presentación de PowerPoint</vt:lpstr>
      <vt:lpstr>Funciones del Consejo de Adquisiciones del Estado (CAE)</vt:lpstr>
      <vt:lpstr>Integración del Consejo de Adquisiciones del Estado (CAE)</vt:lpstr>
      <vt:lpstr>Superintendente </vt:lpstr>
      <vt:lpstr>Funciones del Superintendente de Adquisiciones del Estado</vt:lpstr>
      <vt:lpstr>Tribunal Administrativo de Adquisiciones Públicas (TAP)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 RECTOR Y RESPONSABLES EN EL PROCESO DE ADQUISICIONES</dc:title>
  <dc:creator>Gabriela Cruz</dc:creator>
  <cp:lastModifiedBy>Cristina Pontaza</cp:lastModifiedBy>
  <cp:revision>15</cp:revision>
  <dcterms:created xsi:type="dcterms:W3CDTF">2020-11-05T02:35:00Z</dcterms:created>
  <dcterms:modified xsi:type="dcterms:W3CDTF">2020-11-17T19:12:46Z</dcterms:modified>
</cp:coreProperties>
</file>